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55"/>
  </p:notesMasterIdLst>
  <p:handoutMasterIdLst>
    <p:handoutMasterId r:id="rId56"/>
  </p:handoutMasterIdLst>
  <p:sldIdLst>
    <p:sldId id="256" r:id="rId2"/>
    <p:sldId id="257" r:id="rId3"/>
    <p:sldId id="262" r:id="rId4"/>
    <p:sldId id="258" r:id="rId5"/>
    <p:sldId id="268" r:id="rId6"/>
    <p:sldId id="274" r:id="rId7"/>
    <p:sldId id="280" r:id="rId8"/>
    <p:sldId id="281" r:id="rId9"/>
    <p:sldId id="275" r:id="rId10"/>
    <p:sldId id="272" r:id="rId11"/>
    <p:sldId id="299" r:id="rId12"/>
    <p:sldId id="278" r:id="rId13"/>
    <p:sldId id="301" r:id="rId14"/>
    <p:sldId id="300" r:id="rId15"/>
    <p:sldId id="270" r:id="rId16"/>
    <p:sldId id="271" r:id="rId17"/>
    <p:sldId id="313" r:id="rId18"/>
    <p:sldId id="283" r:id="rId19"/>
    <p:sldId id="282" r:id="rId20"/>
    <p:sldId id="284" r:id="rId21"/>
    <p:sldId id="285" r:id="rId22"/>
    <p:sldId id="286" r:id="rId23"/>
    <p:sldId id="287" r:id="rId24"/>
    <p:sldId id="288" r:id="rId25"/>
    <p:sldId id="289" r:id="rId26"/>
    <p:sldId id="261" r:id="rId27"/>
    <p:sldId id="310" r:id="rId28"/>
    <p:sldId id="311" r:id="rId29"/>
    <p:sldId id="316" r:id="rId30"/>
    <p:sldId id="312" r:id="rId31"/>
    <p:sldId id="302" r:id="rId32"/>
    <p:sldId id="304" r:id="rId33"/>
    <p:sldId id="315" r:id="rId34"/>
    <p:sldId id="303" r:id="rId35"/>
    <p:sldId id="305" r:id="rId36"/>
    <p:sldId id="306" r:id="rId37"/>
    <p:sldId id="318" r:id="rId38"/>
    <p:sldId id="319" r:id="rId39"/>
    <p:sldId id="308" r:id="rId40"/>
    <p:sldId id="264" r:id="rId41"/>
    <p:sldId id="314" r:id="rId42"/>
    <p:sldId id="276" r:id="rId43"/>
    <p:sldId id="277" r:id="rId44"/>
    <p:sldId id="307" r:id="rId45"/>
    <p:sldId id="273" r:id="rId46"/>
    <p:sldId id="292" r:id="rId47"/>
    <p:sldId id="291" r:id="rId48"/>
    <p:sldId id="321" r:id="rId49"/>
    <p:sldId id="295" r:id="rId50"/>
    <p:sldId id="320" r:id="rId51"/>
    <p:sldId id="309" r:id="rId52"/>
    <p:sldId id="297" r:id="rId53"/>
    <p:sldId id="29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5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8" autoAdjust="0"/>
    <p:restoredTop sz="94434" autoAdjust="0"/>
  </p:normalViewPr>
  <p:slideViewPr>
    <p:cSldViewPr snapToGrid="0">
      <p:cViewPr varScale="1">
        <p:scale>
          <a:sx n="74" d="100"/>
          <a:sy n="74" d="100"/>
        </p:scale>
        <p:origin x="510" y="72"/>
      </p:cViewPr>
      <p:guideLst/>
    </p:cSldViewPr>
  </p:slideViewPr>
  <p:outlineViewPr>
    <p:cViewPr>
      <p:scale>
        <a:sx n="33" d="100"/>
        <a:sy n="33" d="100"/>
      </p:scale>
      <p:origin x="0" y="-11682"/>
    </p:cViewPr>
  </p:outlineViewPr>
  <p:notesTextViewPr>
    <p:cViewPr>
      <p:scale>
        <a:sx n="1" d="1"/>
        <a:sy n="1" d="1"/>
      </p:scale>
      <p:origin x="0" y="0"/>
    </p:cViewPr>
  </p:notesTextViewPr>
  <p:notesViewPr>
    <p:cSldViewPr snapToGrid="0">
      <p:cViewPr varScale="1">
        <p:scale>
          <a:sx n="57" d="100"/>
          <a:sy n="57" d="100"/>
        </p:scale>
        <p:origin x="19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03882-9B30-4EFB-A3D0-B9C8A4E0FEA9}" type="doc">
      <dgm:prSet loTypeId="urn:microsoft.com/office/officeart/2005/8/layout/radial5" loCatId="cycle" qsTypeId="urn:microsoft.com/office/officeart/2005/8/quickstyle/3d1" qsCatId="3D" csTypeId="urn:microsoft.com/office/officeart/2005/8/colors/accent1_2" csCatId="accent1" phldr="1"/>
      <dgm:spPr/>
      <dgm:t>
        <a:bodyPr/>
        <a:lstStyle/>
        <a:p>
          <a:endParaRPr lang="en-US"/>
        </a:p>
      </dgm:t>
    </dgm:pt>
    <dgm:pt modelId="{E3D29C1F-16F2-45F0-9E8E-2E53B99BB38C}">
      <dgm:prSet phldrT="[Text]" custT="1"/>
      <dgm:spPr/>
      <dgm:t>
        <a:bodyPr/>
        <a:lstStyle/>
        <a:p>
          <a:r>
            <a:rPr lang="en-US" sz="2000" dirty="0" smtClean="0"/>
            <a:t>Threat Modeling</a:t>
          </a:r>
          <a:endParaRPr lang="en-US" sz="2000" dirty="0"/>
        </a:p>
      </dgm:t>
    </dgm:pt>
    <dgm:pt modelId="{D6379743-F6A5-41D0-85EF-20A5FC7AB423}" type="parTrans" cxnId="{125B1810-B88A-4ADA-8278-014E2A3E6C47}">
      <dgm:prSet/>
      <dgm:spPr/>
      <dgm:t>
        <a:bodyPr/>
        <a:lstStyle/>
        <a:p>
          <a:endParaRPr lang="en-US"/>
        </a:p>
      </dgm:t>
    </dgm:pt>
    <dgm:pt modelId="{521C778F-7025-4B07-AC60-BFF01CE53FE2}" type="sibTrans" cxnId="{125B1810-B88A-4ADA-8278-014E2A3E6C47}">
      <dgm:prSet/>
      <dgm:spPr/>
      <dgm:t>
        <a:bodyPr/>
        <a:lstStyle/>
        <a:p>
          <a:endParaRPr lang="en-US"/>
        </a:p>
      </dgm:t>
    </dgm:pt>
    <dgm:pt modelId="{1C1A9EBE-F925-4FCD-AF67-07C275E33453}">
      <dgm:prSet phldrT="[Text]" custT="1"/>
      <dgm:spPr/>
      <dgm:t>
        <a:bodyPr/>
        <a:lstStyle/>
        <a:p>
          <a:r>
            <a:rPr lang="en-US" sz="1600" dirty="0" smtClean="0"/>
            <a:t>Adversarial Perspective</a:t>
          </a:r>
          <a:endParaRPr lang="en-US" sz="1600" dirty="0"/>
        </a:p>
      </dgm:t>
    </dgm:pt>
    <dgm:pt modelId="{4B1BA1B5-44CA-448E-92F6-50C089E9F200}" type="parTrans" cxnId="{BAA25FA7-3275-45F2-9F2A-9D19CC077989}">
      <dgm:prSet/>
      <dgm:spPr/>
      <dgm:t>
        <a:bodyPr/>
        <a:lstStyle/>
        <a:p>
          <a:endParaRPr lang="en-US"/>
        </a:p>
      </dgm:t>
    </dgm:pt>
    <dgm:pt modelId="{B51E2B5E-89B0-42DB-92C1-409FC1A61051}" type="sibTrans" cxnId="{BAA25FA7-3275-45F2-9F2A-9D19CC077989}">
      <dgm:prSet/>
      <dgm:spPr/>
      <dgm:t>
        <a:bodyPr/>
        <a:lstStyle/>
        <a:p>
          <a:endParaRPr lang="en-US"/>
        </a:p>
      </dgm:t>
    </dgm:pt>
    <dgm:pt modelId="{DB373E02-C60A-49E3-823A-2EE8B758BE34}">
      <dgm:prSet custT="1"/>
      <dgm:spPr/>
      <dgm:t>
        <a:bodyPr/>
        <a:lstStyle/>
        <a:p>
          <a:r>
            <a:rPr lang="en-US" sz="1600" dirty="0" smtClean="0"/>
            <a:t>Threat Profiling</a:t>
          </a:r>
        </a:p>
      </dgm:t>
    </dgm:pt>
    <dgm:pt modelId="{F3A40A9B-D2B3-45FB-8E32-35B7D458E63B}" type="parTrans" cxnId="{0FF9ED6C-A959-42F8-BB7E-C885AB7F9A58}">
      <dgm:prSet/>
      <dgm:spPr/>
      <dgm:t>
        <a:bodyPr/>
        <a:lstStyle/>
        <a:p>
          <a:endParaRPr lang="en-US"/>
        </a:p>
      </dgm:t>
    </dgm:pt>
    <dgm:pt modelId="{A28EC31A-2EA7-4609-84BC-8F628B66ADD7}" type="sibTrans" cxnId="{0FF9ED6C-A959-42F8-BB7E-C885AB7F9A58}">
      <dgm:prSet/>
      <dgm:spPr/>
      <dgm:t>
        <a:bodyPr/>
        <a:lstStyle/>
        <a:p>
          <a:endParaRPr lang="en-US"/>
        </a:p>
      </dgm:t>
    </dgm:pt>
    <dgm:pt modelId="{467DFD3D-7ACE-47D7-8A29-9BCB91C605DE}">
      <dgm:prSet custT="1"/>
      <dgm:spPr/>
      <dgm:t>
        <a:bodyPr/>
        <a:lstStyle/>
        <a:p>
          <a:r>
            <a:rPr lang="en-US" sz="1600" dirty="0" smtClean="0"/>
            <a:t>Creating Models</a:t>
          </a:r>
        </a:p>
      </dgm:t>
    </dgm:pt>
    <dgm:pt modelId="{BE7D2A15-6FDC-4558-8CD5-F8AC8738EC1B}" type="parTrans" cxnId="{4F1C5FD8-0C50-4533-ACA7-AA612238AFFC}">
      <dgm:prSet/>
      <dgm:spPr/>
      <dgm:t>
        <a:bodyPr/>
        <a:lstStyle/>
        <a:p>
          <a:endParaRPr lang="en-US"/>
        </a:p>
      </dgm:t>
    </dgm:pt>
    <dgm:pt modelId="{46DC74C1-6B37-49B0-B9A0-15B4798C9C19}" type="sibTrans" cxnId="{4F1C5FD8-0C50-4533-ACA7-AA612238AFFC}">
      <dgm:prSet/>
      <dgm:spPr/>
      <dgm:t>
        <a:bodyPr/>
        <a:lstStyle/>
        <a:p>
          <a:endParaRPr lang="en-US"/>
        </a:p>
      </dgm:t>
    </dgm:pt>
    <dgm:pt modelId="{A37EA527-1D71-4A8E-A5EF-C0CCC0F96CB8}">
      <dgm:prSet custT="1"/>
      <dgm:spPr/>
      <dgm:t>
        <a:bodyPr/>
        <a:lstStyle/>
        <a:p>
          <a:r>
            <a:rPr lang="en-US" sz="1600" dirty="0" smtClean="0"/>
            <a:t>Testing Derived from Threat Models</a:t>
          </a:r>
          <a:endParaRPr lang="en-US" sz="1600" dirty="0"/>
        </a:p>
      </dgm:t>
    </dgm:pt>
    <dgm:pt modelId="{D4893825-A2E2-42BA-8E22-C1D6D868E74C}" type="parTrans" cxnId="{887F6F34-0107-4258-BC2B-A01890497BAD}">
      <dgm:prSet/>
      <dgm:spPr/>
      <dgm:t>
        <a:bodyPr/>
        <a:lstStyle/>
        <a:p>
          <a:endParaRPr lang="en-US"/>
        </a:p>
      </dgm:t>
    </dgm:pt>
    <dgm:pt modelId="{0F8D8EB0-0737-43A8-89D2-85799C1004C9}" type="sibTrans" cxnId="{887F6F34-0107-4258-BC2B-A01890497BAD}">
      <dgm:prSet/>
      <dgm:spPr/>
      <dgm:t>
        <a:bodyPr/>
        <a:lstStyle/>
        <a:p>
          <a:endParaRPr lang="en-US"/>
        </a:p>
      </dgm:t>
    </dgm:pt>
    <dgm:pt modelId="{E41D284C-EC90-465C-8E3A-9BF5F59CD447}" type="pres">
      <dgm:prSet presAssocID="{BCC03882-9B30-4EFB-A3D0-B9C8A4E0FEA9}" presName="Name0" presStyleCnt="0">
        <dgm:presLayoutVars>
          <dgm:chMax val="1"/>
          <dgm:dir/>
          <dgm:animLvl val="ctr"/>
          <dgm:resizeHandles val="exact"/>
        </dgm:presLayoutVars>
      </dgm:prSet>
      <dgm:spPr/>
      <dgm:t>
        <a:bodyPr/>
        <a:lstStyle/>
        <a:p>
          <a:endParaRPr lang="en-US"/>
        </a:p>
      </dgm:t>
    </dgm:pt>
    <dgm:pt modelId="{F9841E55-6AC5-4DE7-B3EB-EE1785E7A83A}" type="pres">
      <dgm:prSet presAssocID="{E3D29C1F-16F2-45F0-9E8E-2E53B99BB38C}" presName="centerShape" presStyleLbl="node0" presStyleIdx="0" presStyleCnt="1" custScaleX="141993" custScaleY="141172"/>
      <dgm:spPr/>
      <dgm:t>
        <a:bodyPr/>
        <a:lstStyle/>
        <a:p>
          <a:endParaRPr lang="en-US"/>
        </a:p>
      </dgm:t>
    </dgm:pt>
    <dgm:pt modelId="{1AABD19E-821E-4022-B348-27F576959DE6}" type="pres">
      <dgm:prSet presAssocID="{4B1BA1B5-44CA-448E-92F6-50C089E9F200}" presName="parTrans" presStyleLbl="sibTrans2D1" presStyleIdx="0" presStyleCnt="4"/>
      <dgm:spPr/>
      <dgm:t>
        <a:bodyPr/>
        <a:lstStyle/>
        <a:p>
          <a:endParaRPr lang="en-US"/>
        </a:p>
      </dgm:t>
    </dgm:pt>
    <dgm:pt modelId="{596DC7A3-4EED-406E-B719-00B0FA36356D}" type="pres">
      <dgm:prSet presAssocID="{4B1BA1B5-44CA-448E-92F6-50C089E9F200}" presName="connectorText" presStyleLbl="sibTrans2D1" presStyleIdx="0" presStyleCnt="4"/>
      <dgm:spPr/>
      <dgm:t>
        <a:bodyPr/>
        <a:lstStyle/>
        <a:p>
          <a:endParaRPr lang="en-US"/>
        </a:p>
      </dgm:t>
    </dgm:pt>
    <dgm:pt modelId="{BDD8EF8E-D117-4B1E-A2D3-1A01A30593A4}" type="pres">
      <dgm:prSet presAssocID="{1C1A9EBE-F925-4FCD-AF67-07C275E33453}" presName="node" presStyleLbl="node1" presStyleIdx="0" presStyleCnt="4" custScaleX="124367">
        <dgm:presLayoutVars>
          <dgm:bulletEnabled val="1"/>
        </dgm:presLayoutVars>
      </dgm:prSet>
      <dgm:spPr/>
      <dgm:t>
        <a:bodyPr/>
        <a:lstStyle/>
        <a:p>
          <a:endParaRPr lang="en-US"/>
        </a:p>
      </dgm:t>
    </dgm:pt>
    <dgm:pt modelId="{3359125B-5B0F-4DF6-9D65-9DCFD697BC3B}" type="pres">
      <dgm:prSet presAssocID="{F3A40A9B-D2B3-45FB-8E32-35B7D458E63B}" presName="parTrans" presStyleLbl="sibTrans2D1" presStyleIdx="1" presStyleCnt="4"/>
      <dgm:spPr/>
      <dgm:t>
        <a:bodyPr/>
        <a:lstStyle/>
        <a:p>
          <a:endParaRPr lang="en-US"/>
        </a:p>
      </dgm:t>
    </dgm:pt>
    <dgm:pt modelId="{EF01742A-D681-49F9-AC4F-157E92ECF75A}" type="pres">
      <dgm:prSet presAssocID="{F3A40A9B-D2B3-45FB-8E32-35B7D458E63B}" presName="connectorText" presStyleLbl="sibTrans2D1" presStyleIdx="1" presStyleCnt="4"/>
      <dgm:spPr/>
      <dgm:t>
        <a:bodyPr/>
        <a:lstStyle/>
        <a:p>
          <a:endParaRPr lang="en-US"/>
        </a:p>
      </dgm:t>
    </dgm:pt>
    <dgm:pt modelId="{4B8C5DFC-2FBA-4B18-B6A0-0E6D528383F1}" type="pres">
      <dgm:prSet presAssocID="{DB373E02-C60A-49E3-823A-2EE8B758BE34}" presName="node" presStyleLbl="node1" presStyleIdx="1" presStyleCnt="4" custScaleX="124367" custRadScaleRad="115918" custRadScaleInc="832">
        <dgm:presLayoutVars>
          <dgm:bulletEnabled val="1"/>
        </dgm:presLayoutVars>
      </dgm:prSet>
      <dgm:spPr/>
      <dgm:t>
        <a:bodyPr/>
        <a:lstStyle/>
        <a:p>
          <a:endParaRPr lang="en-US"/>
        </a:p>
      </dgm:t>
    </dgm:pt>
    <dgm:pt modelId="{A3C1AB69-6DE7-4077-BAC1-60BC2B90713F}" type="pres">
      <dgm:prSet presAssocID="{BE7D2A15-6FDC-4558-8CD5-F8AC8738EC1B}" presName="parTrans" presStyleLbl="sibTrans2D1" presStyleIdx="2" presStyleCnt="4"/>
      <dgm:spPr/>
      <dgm:t>
        <a:bodyPr/>
        <a:lstStyle/>
        <a:p>
          <a:endParaRPr lang="en-US"/>
        </a:p>
      </dgm:t>
    </dgm:pt>
    <dgm:pt modelId="{B48E7740-46C0-4870-8787-152959885652}" type="pres">
      <dgm:prSet presAssocID="{BE7D2A15-6FDC-4558-8CD5-F8AC8738EC1B}" presName="connectorText" presStyleLbl="sibTrans2D1" presStyleIdx="2" presStyleCnt="4"/>
      <dgm:spPr/>
      <dgm:t>
        <a:bodyPr/>
        <a:lstStyle/>
        <a:p>
          <a:endParaRPr lang="en-US"/>
        </a:p>
      </dgm:t>
    </dgm:pt>
    <dgm:pt modelId="{805CADA8-D5AA-4444-9FB5-C3DC109D565C}" type="pres">
      <dgm:prSet presAssocID="{467DFD3D-7ACE-47D7-8A29-9BCB91C605DE}" presName="node" presStyleLbl="node1" presStyleIdx="2" presStyleCnt="4" custScaleX="124367">
        <dgm:presLayoutVars>
          <dgm:bulletEnabled val="1"/>
        </dgm:presLayoutVars>
      </dgm:prSet>
      <dgm:spPr/>
      <dgm:t>
        <a:bodyPr/>
        <a:lstStyle/>
        <a:p>
          <a:endParaRPr lang="en-US"/>
        </a:p>
      </dgm:t>
    </dgm:pt>
    <dgm:pt modelId="{2FB2449D-C99F-446D-A215-8A672719B62F}" type="pres">
      <dgm:prSet presAssocID="{D4893825-A2E2-42BA-8E22-C1D6D868E74C}" presName="parTrans" presStyleLbl="sibTrans2D1" presStyleIdx="3" presStyleCnt="4"/>
      <dgm:spPr/>
      <dgm:t>
        <a:bodyPr/>
        <a:lstStyle/>
        <a:p>
          <a:endParaRPr lang="en-US"/>
        </a:p>
      </dgm:t>
    </dgm:pt>
    <dgm:pt modelId="{D90142D5-A108-4A52-8B99-A9F9C2E71876}" type="pres">
      <dgm:prSet presAssocID="{D4893825-A2E2-42BA-8E22-C1D6D868E74C}" presName="connectorText" presStyleLbl="sibTrans2D1" presStyleIdx="3" presStyleCnt="4"/>
      <dgm:spPr/>
      <dgm:t>
        <a:bodyPr/>
        <a:lstStyle/>
        <a:p>
          <a:endParaRPr lang="en-US"/>
        </a:p>
      </dgm:t>
    </dgm:pt>
    <dgm:pt modelId="{749BDF93-40B2-492D-AE65-8C3F4EB1CEA1}" type="pres">
      <dgm:prSet presAssocID="{A37EA527-1D71-4A8E-A5EF-C0CCC0F96CB8}" presName="node" presStyleLbl="node1" presStyleIdx="3" presStyleCnt="4" custScaleX="124367" custRadScaleRad="117431">
        <dgm:presLayoutVars>
          <dgm:bulletEnabled val="1"/>
        </dgm:presLayoutVars>
      </dgm:prSet>
      <dgm:spPr/>
      <dgm:t>
        <a:bodyPr/>
        <a:lstStyle/>
        <a:p>
          <a:endParaRPr lang="en-US"/>
        </a:p>
      </dgm:t>
    </dgm:pt>
  </dgm:ptLst>
  <dgm:cxnLst>
    <dgm:cxn modelId="{CADA1E4B-90B6-4050-8F19-8E09F597C0EB}" type="presOf" srcId="{A37EA527-1D71-4A8E-A5EF-C0CCC0F96CB8}" destId="{749BDF93-40B2-492D-AE65-8C3F4EB1CEA1}" srcOrd="0" destOrd="0" presId="urn:microsoft.com/office/officeart/2005/8/layout/radial5"/>
    <dgm:cxn modelId="{3701F299-610A-4B72-9C27-A4914F259C75}" type="presOf" srcId="{467DFD3D-7ACE-47D7-8A29-9BCB91C605DE}" destId="{805CADA8-D5AA-4444-9FB5-C3DC109D565C}" srcOrd="0" destOrd="0" presId="urn:microsoft.com/office/officeart/2005/8/layout/radial5"/>
    <dgm:cxn modelId="{B055654A-2FDB-44F0-9A36-C969E075D6F0}" type="presOf" srcId="{E3D29C1F-16F2-45F0-9E8E-2E53B99BB38C}" destId="{F9841E55-6AC5-4DE7-B3EB-EE1785E7A83A}" srcOrd="0" destOrd="0" presId="urn:microsoft.com/office/officeart/2005/8/layout/radial5"/>
    <dgm:cxn modelId="{7748D3C0-C0C5-4DE2-841F-B7C0B60170C6}" type="presOf" srcId="{D4893825-A2E2-42BA-8E22-C1D6D868E74C}" destId="{2FB2449D-C99F-446D-A215-8A672719B62F}" srcOrd="0" destOrd="0" presId="urn:microsoft.com/office/officeart/2005/8/layout/radial5"/>
    <dgm:cxn modelId="{387342AF-9392-4D34-A724-4A053AAC1020}" type="presOf" srcId="{D4893825-A2E2-42BA-8E22-C1D6D868E74C}" destId="{D90142D5-A108-4A52-8B99-A9F9C2E71876}" srcOrd="1" destOrd="0" presId="urn:microsoft.com/office/officeart/2005/8/layout/radial5"/>
    <dgm:cxn modelId="{B27EDBD1-44E1-4C58-898D-7866CEEB3AC1}" type="presOf" srcId="{BCC03882-9B30-4EFB-A3D0-B9C8A4E0FEA9}" destId="{E41D284C-EC90-465C-8E3A-9BF5F59CD447}" srcOrd="0" destOrd="0" presId="urn:microsoft.com/office/officeart/2005/8/layout/radial5"/>
    <dgm:cxn modelId="{952B28FE-E8A6-4AC9-BCA9-FECB9E16DF37}" type="presOf" srcId="{BE7D2A15-6FDC-4558-8CD5-F8AC8738EC1B}" destId="{A3C1AB69-6DE7-4077-BAC1-60BC2B90713F}" srcOrd="0" destOrd="0" presId="urn:microsoft.com/office/officeart/2005/8/layout/radial5"/>
    <dgm:cxn modelId="{125B1810-B88A-4ADA-8278-014E2A3E6C47}" srcId="{BCC03882-9B30-4EFB-A3D0-B9C8A4E0FEA9}" destId="{E3D29C1F-16F2-45F0-9E8E-2E53B99BB38C}" srcOrd="0" destOrd="0" parTransId="{D6379743-F6A5-41D0-85EF-20A5FC7AB423}" sibTransId="{521C778F-7025-4B07-AC60-BFF01CE53FE2}"/>
    <dgm:cxn modelId="{694758C3-67EE-48E3-82C8-DD898411B4C0}" type="presOf" srcId="{DB373E02-C60A-49E3-823A-2EE8B758BE34}" destId="{4B8C5DFC-2FBA-4B18-B6A0-0E6D528383F1}" srcOrd="0" destOrd="0" presId="urn:microsoft.com/office/officeart/2005/8/layout/radial5"/>
    <dgm:cxn modelId="{4F1C5FD8-0C50-4533-ACA7-AA612238AFFC}" srcId="{E3D29C1F-16F2-45F0-9E8E-2E53B99BB38C}" destId="{467DFD3D-7ACE-47D7-8A29-9BCB91C605DE}" srcOrd="2" destOrd="0" parTransId="{BE7D2A15-6FDC-4558-8CD5-F8AC8738EC1B}" sibTransId="{46DC74C1-6B37-49B0-B9A0-15B4798C9C19}"/>
    <dgm:cxn modelId="{887F6F34-0107-4258-BC2B-A01890497BAD}" srcId="{E3D29C1F-16F2-45F0-9E8E-2E53B99BB38C}" destId="{A37EA527-1D71-4A8E-A5EF-C0CCC0F96CB8}" srcOrd="3" destOrd="0" parTransId="{D4893825-A2E2-42BA-8E22-C1D6D868E74C}" sibTransId="{0F8D8EB0-0737-43A8-89D2-85799C1004C9}"/>
    <dgm:cxn modelId="{DF01B696-9194-4A95-A26F-BC3E6998F324}" type="presOf" srcId="{4B1BA1B5-44CA-448E-92F6-50C089E9F200}" destId="{596DC7A3-4EED-406E-B719-00B0FA36356D}" srcOrd="1" destOrd="0" presId="urn:microsoft.com/office/officeart/2005/8/layout/radial5"/>
    <dgm:cxn modelId="{5F746E49-DBA0-4D50-818A-E3DECE7EF32F}" type="presOf" srcId="{BE7D2A15-6FDC-4558-8CD5-F8AC8738EC1B}" destId="{B48E7740-46C0-4870-8787-152959885652}" srcOrd="1" destOrd="0" presId="urn:microsoft.com/office/officeart/2005/8/layout/radial5"/>
    <dgm:cxn modelId="{C52BA502-6FEB-46E8-B94D-0774F836E074}" type="presOf" srcId="{4B1BA1B5-44CA-448E-92F6-50C089E9F200}" destId="{1AABD19E-821E-4022-B348-27F576959DE6}" srcOrd="0" destOrd="0" presId="urn:microsoft.com/office/officeart/2005/8/layout/radial5"/>
    <dgm:cxn modelId="{D33AC8FE-C294-4061-8196-7C074B9B8D46}" type="presOf" srcId="{F3A40A9B-D2B3-45FB-8E32-35B7D458E63B}" destId="{3359125B-5B0F-4DF6-9D65-9DCFD697BC3B}" srcOrd="0" destOrd="0" presId="urn:microsoft.com/office/officeart/2005/8/layout/radial5"/>
    <dgm:cxn modelId="{0B0FF524-6C0D-4DD8-82F1-FB67AFF7DFB5}" type="presOf" srcId="{F3A40A9B-D2B3-45FB-8E32-35B7D458E63B}" destId="{EF01742A-D681-49F9-AC4F-157E92ECF75A}" srcOrd="1" destOrd="0" presId="urn:microsoft.com/office/officeart/2005/8/layout/radial5"/>
    <dgm:cxn modelId="{0FF9ED6C-A959-42F8-BB7E-C885AB7F9A58}" srcId="{E3D29C1F-16F2-45F0-9E8E-2E53B99BB38C}" destId="{DB373E02-C60A-49E3-823A-2EE8B758BE34}" srcOrd="1" destOrd="0" parTransId="{F3A40A9B-D2B3-45FB-8E32-35B7D458E63B}" sibTransId="{A28EC31A-2EA7-4609-84BC-8F628B66ADD7}"/>
    <dgm:cxn modelId="{7E86C659-F88E-43AA-A624-59D05AB5D3E4}" type="presOf" srcId="{1C1A9EBE-F925-4FCD-AF67-07C275E33453}" destId="{BDD8EF8E-D117-4B1E-A2D3-1A01A30593A4}" srcOrd="0" destOrd="0" presId="urn:microsoft.com/office/officeart/2005/8/layout/radial5"/>
    <dgm:cxn modelId="{BAA25FA7-3275-45F2-9F2A-9D19CC077989}" srcId="{E3D29C1F-16F2-45F0-9E8E-2E53B99BB38C}" destId="{1C1A9EBE-F925-4FCD-AF67-07C275E33453}" srcOrd="0" destOrd="0" parTransId="{4B1BA1B5-44CA-448E-92F6-50C089E9F200}" sibTransId="{B51E2B5E-89B0-42DB-92C1-409FC1A61051}"/>
    <dgm:cxn modelId="{14EA0B30-C3A1-469C-930D-73A6B2E1F6D2}" type="presParOf" srcId="{E41D284C-EC90-465C-8E3A-9BF5F59CD447}" destId="{F9841E55-6AC5-4DE7-B3EB-EE1785E7A83A}" srcOrd="0" destOrd="0" presId="urn:microsoft.com/office/officeart/2005/8/layout/radial5"/>
    <dgm:cxn modelId="{E8674513-DF3F-42E3-BFA9-2BC008C7E32C}" type="presParOf" srcId="{E41D284C-EC90-465C-8E3A-9BF5F59CD447}" destId="{1AABD19E-821E-4022-B348-27F576959DE6}" srcOrd="1" destOrd="0" presId="urn:microsoft.com/office/officeart/2005/8/layout/radial5"/>
    <dgm:cxn modelId="{ABB9EE32-448C-42D8-907C-DE5F515C0A9A}" type="presParOf" srcId="{1AABD19E-821E-4022-B348-27F576959DE6}" destId="{596DC7A3-4EED-406E-B719-00B0FA36356D}" srcOrd="0" destOrd="0" presId="urn:microsoft.com/office/officeart/2005/8/layout/radial5"/>
    <dgm:cxn modelId="{39114459-6A6B-461D-BC04-DF451EF8E494}" type="presParOf" srcId="{E41D284C-EC90-465C-8E3A-9BF5F59CD447}" destId="{BDD8EF8E-D117-4B1E-A2D3-1A01A30593A4}" srcOrd="2" destOrd="0" presId="urn:microsoft.com/office/officeart/2005/8/layout/radial5"/>
    <dgm:cxn modelId="{1CC530BA-A302-42D2-BDF4-C384809FD9FB}" type="presParOf" srcId="{E41D284C-EC90-465C-8E3A-9BF5F59CD447}" destId="{3359125B-5B0F-4DF6-9D65-9DCFD697BC3B}" srcOrd="3" destOrd="0" presId="urn:microsoft.com/office/officeart/2005/8/layout/radial5"/>
    <dgm:cxn modelId="{A6809F62-00A0-4B90-B7D3-5ECA4BC27E05}" type="presParOf" srcId="{3359125B-5B0F-4DF6-9D65-9DCFD697BC3B}" destId="{EF01742A-D681-49F9-AC4F-157E92ECF75A}" srcOrd="0" destOrd="0" presId="urn:microsoft.com/office/officeart/2005/8/layout/radial5"/>
    <dgm:cxn modelId="{DEA7DBD9-C0E2-4524-8BB1-7ADA05D1654F}" type="presParOf" srcId="{E41D284C-EC90-465C-8E3A-9BF5F59CD447}" destId="{4B8C5DFC-2FBA-4B18-B6A0-0E6D528383F1}" srcOrd="4" destOrd="0" presId="urn:microsoft.com/office/officeart/2005/8/layout/radial5"/>
    <dgm:cxn modelId="{183001CA-94FA-4593-8AFA-F08A940F2566}" type="presParOf" srcId="{E41D284C-EC90-465C-8E3A-9BF5F59CD447}" destId="{A3C1AB69-6DE7-4077-BAC1-60BC2B90713F}" srcOrd="5" destOrd="0" presId="urn:microsoft.com/office/officeart/2005/8/layout/radial5"/>
    <dgm:cxn modelId="{DA014925-6753-4BA9-B689-BC3287A185F0}" type="presParOf" srcId="{A3C1AB69-6DE7-4077-BAC1-60BC2B90713F}" destId="{B48E7740-46C0-4870-8787-152959885652}" srcOrd="0" destOrd="0" presId="urn:microsoft.com/office/officeart/2005/8/layout/radial5"/>
    <dgm:cxn modelId="{77B9DE44-FDE2-4A9C-A76B-2ACBC14766D1}" type="presParOf" srcId="{E41D284C-EC90-465C-8E3A-9BF5F59CD447}" destId="{805CADA8-D5AA-4444-9FB5-C3DC109D565C}" srcOrd="6" destOrd="0" presId="urn:microsoft.com/office/officeart/2005/8/layout/radial5"/>
    <dgm:cxn modelId="{6DFBB522-3FE4-4F99-B10D-38F335B5B836}" type="presParOf" srcId="{E41D284C-EC90-465C-8E3A-9BF5F59CD447}" destId="{2FB2449D-C99F-446D-A215-8A672719B62F}" srcOrd="7" destOrd="0" presId="urn:microsoft.com/office/officeart/2005/8/layout/radial5"/>
    <dgm:cxn modelId="{57FFD629-370A-4F3C-BD74-DC9210DD76E6}" type="presParOf" srcId="{2FB2449D-C99F-446D-A215-8A672719B62F}" destId="{D90142D5-A108-4A52-8B99-A9F9C2E71876}" srcOrd="0" destOrd="0" presId="urn:microsoft.com/office/officeart/2005/8/layout/radial5"/>
    <dgm:cxn modelId="{67DE3218-B334-4CB7-A309-7906306157E0}" type="presParOf" srcId="{E41D284C-EC90-465C-8E3A-9BF5F59CD447}" destId="{749BDF93-40B2-492D-AE65-8C3F4EB1CEA1}"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dirty="0" smtClean="0"/>
            <a:t>Spoofing</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FFF24D7F-E7B5-4F4F-A69F-5FE3B92A0158}">
      <dgm:prSet/>
      <dgm:spPr/>
      <dgm:t>
        <a:bodyPr/>
        <a:lstStyle/>
        <a:p>
          <a:r>
            <a:rPr lang="en-US" smtClean="0"/>
            <a:t>Tampering</a:t>
          </a:r>
          <a:endParaRPr lang="en-US" dirty="0" smtClean="0"/>
        </a:p>
      </dgm:t>
    </dgm:pt>
    <dgm:pt modelId="{613D6F7C-7D3D-4DB6-80F4-858D0A467EC0}" type="parTrans" cxnId="{20839DC1-87C2-4D0A-A191-C742299B5F85}">
      <dgm:prSet/>
      <dgm:spPr/>
      <dgm:t>
        <a:bodyPr/>
        <a:lstStyle/>
        <a:p>
          <a:endParaRPr lang="en-US"/>
        </a:p>
      </dgm:t>
    </dgm:pt>
    <dgm:pt modelId="{8685178F-9193-40FB-AA60-78EAFE09DB0D}" type="sibTrans" cxnId="{20839DC1-87C2-4D0A-A191-C742299B5F85}">
      <dgm:prSet/>
      <dgm:spPr/>
      <dgm:t>
        <a:bodyPr/>
        <a:lstStyle/>
        <a:p>
          <a:endParaRPr lang="en-US"/>
        </a:p>
      </dgm:t>
    </dgm:pt>
    <dgm:pt modelId="{5B81D86B-4C88-41E6-A89F-D1552D345590}">
      <dgm:prSet/>
      <dgm:spPr/>
      <dgm:t>
        <a:bodyPr/>
        <a:lstStyle/>
        <a:p>
          <a:r>
            <a:rPr lang="en-US" smtClean="0"/>
            <a:t>Repudiation</a:t>
          </a:r>
          <a:endParaRPr lang="en-US" dirty="0" smtClean="0"/>
        </a:p>
      </dgm:t>
    </dgm:pt>
    <dgm:pt modelId="{F7B4F746-5820-4820-90A9-BCD0E54F1424}" type="parTrans" cxnId="{A333A55A-1DC4-41F8-BA30-984AD47F0BE4}">
      <dgm:prSet/>
      <dgm:spPr/>
      <dgm:t>
        <a:bodyPr/>
        <a:lstStyle/>
        <a:p>
          <a:endParaRPr lang="en-US"/>
        </a:p>
      </dgm:t>
    </dgm:pt>
    <dgm:pt modelId="{916FF96F-0A47-4F58-82E0-E36F37633E57}" type="sibTrans" cxnId="{A333A55A-1DC4-41F8-BA30-984AD47F0BE4}">
      <dgm:prSet/>
      <dgm:spPr/>
      <dgm:t>
        <a:bodyPr/>
        <a:lstStyle/>
        <a:p>
          <a:endParaRPr lang="en-US"/>
        </a:p>
      </dgm:t>
    </dgm:pt>
    <dgm:pt modelId="{F5F366D2-D003-4DFA-A261-FA8E210EE6A9}">
      <dgm:prSet/>
      <dgm:spPr/>
      <dgm:t>
        <a:bodyPr/>
        <a:lstStyle/>
        <a:p>
          <a:r>
            <a:rPr lang="en-US" smtClean="0"/>
            <a:t>Information Disclosure</a:t>
          </a:r>
          <a:endParaRPr lang="en-US" dirty="0" smtClean="0"/>
        </a:p>
      </dgm:t>
    </dgm:pt>
    <dgm:pt modelId="{9C0007E0-4DF2-471A-A73D-E3335B42E390}" type="parTrans" cxnId="{6A8DB42D-EFFC-47BC-B103-E6F0E9790AD4}">
      <dgm:prSet/>
      <dgm:spPr/>
      <dgm:t>
        <a:bodyPr/>
        <a:lstStyle/>
        <a:p>
          <a:endParaRPr lang="en-US"/>
        </a:p>
      </dgm:t>
    </dgm:pt>
    <dgm:pt modelId="{5098B987-A997-4B09-9854-AC64606BB337}" type="sibTrans" cxnId="{6A8DB42D-EFFC-47BC-B103-E6F0E9790AD4}">
      <dgm:prSet/>
      <dgm:spPr/>
      <dgm:t>
        <a:bodyPr/>
        <a:lstStyle/>
        <a:p>
          <a:endParaRPr lang="en-US"/>
        </a:p>
      </dgm:t>
    </dgm:pt>
    <dgm:pt modelId="{52D7A7D6-39F3-46D1-88CC-B1814BEB0300}">
      <dgm:prSet/>
      <dgm:spPr/>
      <dgm:t>
        <a:bodyPr/>
        <a:lstStyle/>
        <a:p>
          <a:r>
            <a:rPr lang="en-US" smtClean="0"/>
            <a:t>Denial of Service</a:t>
          </a:r>
          <a:endParaRPr lang="en-US" dirty="0" smtClean="0"/>
        </a:p>
      </dgm:t>
    </dgm:pt>
    <dgm:pt modelId="{49724223-C9F9-4D12-B939-B2C0A88B2411}" type="parTrans" cxnId="{32659EBF-FD6C-4017-A8F6-5414B00CAAB9}">
      <dgm:prSet/>
      <dgm:spPr/>
      <dgm:t>
        <a:bodyPr/>
        <a:lstStyle/>
        <a:p>
          <a:endParaRPr lang="en-US"/>
        </a:p>
      </dgm:t>
    </dgm:pt>
    <dgm:pt modelId="{9DE85027-4E51-4EB1-9651-34016FE1D014}" type="sibTrans" cxnId="{32659EBF-FD6C-4017-A8F6-5414B00CAAB9}">
      <dgm:prSet/>
      <dgm:spPr/>
      <dgm:t>
        <a:bodyPr/>
        <a:lstStyle/>
        <a:p>
          <a:endParaRPr lang="en-US"/>
        </a:p>
      </dgm:t>
    </dgm:pt>
    <dgm:pt modelId="{B5E0F719-8BD4-425C-9AB9-6D82C80B38AF}">
      <dgm:prSet/>
      <dgm:spPr/>
      <dgm:t>
        <a:bodyPr/>
        <a:lstStyle/>
        <a:p>
          <a:r>
            <a:rPr lang="en-US" dirty="0" smtClean="0"/>
            <a:t>Elevation of Privilege</a:t>
          </a:r>
        </a:p>
      </dgm:t>
    </dgm:pt>
    <dgm:pt modelId="{B9597287-DFAB-47F0-975F-075F87F5E654}" type="parTrans" cxnId="{51C4251C-3648-44F5-8846-EE8DF4154A6D}">
      <dgm:prSet/>
      <dgm:spPr/>
      <dgm:t>
        <a:bodyPr/>
        <a:lstStyle/>
        <a:p>
          <a:endParaRPr lang="en-US"/>
        </a:p>
      </dgm:t>
    </dgm:pt>
    <dgm:pt modelId="{6A6A9193-04A8-4F6B-ADBF-D58C9E33001F}" type="sibTrans" cxnId="{51C4251C-3648-44F5-8846-EE8DF4154A6D}">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6"/>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6"/>
      <dgm:spPr/>
    </dgm:pt>
    <dgm:pt modelId="{82B251E9-CBFC-4B6D-9EF4-52CFF5544035}" type="pres">
      <dgm:prSet presAssocID="{D2BC0BEF-EEA0-43CC-B1B2-F2E319B3E512}" presName="dstNode" presStyleLbl="node1" presStyleIdx="0" presStyleCnt="6"/>
      <dgm:spPr/>
    </dgm:pt>
    <dgm:pt modelId="{09590FF8-D3AE-4D57-A9F5-F269ACA724B8}" type="pres">
      <dgm:prSet presAssocID="{1FDF2FDF-DDB0-4170-A01A-C23E1E823B26}" presName="text_1" presStyleLbl="node1" presStyleIdx="0" presStyleCnt="6">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6"/>
      <dgm:spPr/>
    </dgm:pt>
    <dgm:pt modelId="{1F316C9C-76A4-4788-8AB8-ACDB4F0A2DB2}" type="pres">
      <dgm:prSet presAssocID="{FFF24D7F-E7B5-4F4F-A69F-5FE3B92A0158}" presName="text_2" presStyleLbl="node1" presStyleIdx="1" presStyleCnt="6">
        <dgm:presLayoutVars>
          <dgm:bulletEnabled val="1"/>
        </dgm:presLayoutVars>
      </dgm:prSet>
      <dgm:spPr/>
      <dgm:t>
        <a:bodyPr/>
        <a:lstStyle/>
        <a:p>
          <a:endParaRPr lang="en-US"/>
        </a:p>
      </dgm:t>
    </dgm:pt>
    <dgm:pt modelId="{CF4C1F88-F59B-4D7F-B3DB-95BBEA3E2FE1}" type="pres">
      <dgm:prSet presAssocID="{FFF24D7F-E7B5-4F4F-A69F-5FE3B92A0158}" presName="accent_2" presStyleCnt="0"/>
      <dgm:spPr/>
    </dgm:pt>
    <dgm:pt modelId="{2E1E97F5-0D33-429D-994F-253AA6A46EA5}" type="pres">
      <dgm:prSet presAssocID="{FFF24D7F-E7B5-4F4F-A69F-5FE3B92A0158}" presName="accentRepeatNode" presStyleLbl="solidFgAcc1" presStyleIdx="1" presStyleCnt="6"/>
      <dgm:spPr/>
    </dgm:pt>
    <dgm:pt modelId="{1134D692-D478-4D7E-8072-FD6B2F429828}" type="pres">
      <dgm:prSet presAssocID="{5B81D86B-4C88-41E6-A89F-D1552D345590}" presName="text_3" presStyleLbl="node1" presStyleIdx="2" presStyleCnt="6">
        <dgm:presLayoutVars>
          <dgm:bulletEnabled val="1"/>
        </dgm:presLayoutVars>
      </dgm:prSet>
      <dgm:spPr/>
      <dgm:t>
        <a:bodyPr/>
        <a:lstStyle/>
        <a:p>
          <a:endParaRPr lang="en-US"/>
        </a:p>
      </dgm:t>
    </dgm:pt>
    <dgm:pt modelId="{9C9FEAF2-66B9-4B72-9B95-D7FEAC127FA4}" type="pres">
      <dgm:prSet presAssocID="{5B81D86B-4C88-41E6-A89F-D1552D345590}" presName="accent_3" presStyleCnt="0"/>
      <dgm:spPr/>
    </dgm:pt>
    <dgm:pt modelId="{2320390E-B187-4A2F-B03C-7B35871E4C13}" type="pres">
      <dgm:prSet presAssocID="{5B81D86B-4C88-41E6-A89F-D1552D345590}" presName="accentRepeatNode" presStyleLbl="solidFgAcc1" presStyleIdx="2" presStyleCnt="6"/>
      <dgm:spPr/>
    </dgm:pt>
    <dgm:pt modelId="{C229C7F2-1EF5-4858-8D4B-0E6D6F3027A9}" type="pres">
      <dgm:prSet presAssocID="{F5F366D2-D003-4DFA-A261-FA8E210EE6A9}" presName="text_4" presStyleLbl="node1" presStyleIdx="3" presStyleCnt="6">
        <dgm:presLayoutVars>
          <dgm:bulletEnabled val="1"/>
        </dgm:presLayoutVars>
      </dgm:prSet>
      <dgm:spPr/>
      <dgm:t>
        <a:bodyPr/>
        <a:lstStyle/>
        <a:p>
          <a:endParaRPr lang="en-US"/>
        </a:p>
      </dgm:t>
    </dgm:pt>
    <dgm:pt modelId="{33F48C1D-C253-4615-8873-A2EBD97E2781}" type="pres">
      <dgm:prSet presAssocID="{F5F366D2-D003-4DFA-A261-FA8E210EE6A9}" presName="accent_4" presStyleCnt="0"/>
      <dgm:spPr/>
    </dgm:pt>
    <dgm:pt modelId="{3E6B8582-F27E-4871-BA08-D509CBCBC50C}" type="pres">
      <dgm:prSet presAssocID="{F5F366D2-D003-4DFA-A261-FA8E210EE6A9}" presName="accentRepeatNode" presStyleLbl="solidFgAcc1" presStyleIdx="3" presStyleCnt="6"/>
      <dgm:spPr/>
    </dgm:pt>
    <dgm:pt modelId="{F07D896A-08FC-4D48-90B1-C076E35137F2}" type="pres">
      <dgm:prSet presAssocID="{52D7A7D6-39F3-46D1-88CC-B1814BEB0300}" presName="text_5" presStyleLbl="node1" presStyleIdx="4" presStyleCnt="6">
        <dgm:presLayoutVars>
          <dgm:bulletEnabled val="1"/>
        </dgm:presLayoutVars>
      </dgm:prSet>
      <dgm:spPr/>
      <dgm:t>
        <a:bodyPr/>
        <a:lstStyle/>
        <a:p>
          <a:endParaRPr lang="en-US"/>
        </a:p>
      </dgm:t>
    </dgm:pt>
    <dgm:pt modelId="{49D46BA5-9644-4070-B59C-3DA334CDD941}" type="pres">
      <dgm:prSet presAssocID="{52D7A7D6-39F3-46D1-88CC-B1814BEB0300}" presName="accent_5" presStyleCnt="0"/>
      <dgm:spPr/>
    </dgm:pt>
    <dgm:pt modelId="{717B0A65-3B25-4F15-8B9C-42CDD3566F61}" type="pres">
      <dgm:prSet presAssocID="{52D7A7D6-39F3-46D1-88CC-B1814BEB0300}" presName="accentRepeatNode" presStyleLbl="solidFgAcc1" presStyleIdx="4" presStyleCnt="6"/>
      <dgm:spPr/>
    </dgm:pt>
    <dgm:pt modelId="{2CD781C5-4883-4256-B157-201E3F58AFE5}" type="pres">
      <dgm:prSet presAssocID="{B5E0F719-8BD4-425C-9AB9-6D82C80B38AF}" presName="text_6" presStyleLbl="node1" presStyleIdx="5" presStyleCnt="6">
        <dgm:presLayoutVars>
          <dgm:bulletEnabled val="1"/>
        </dgm:presLayoutVars>
      </dgm:prSet>
      <dgm:spPr/>
      <dgm:t>
        <a:bodyPr/>
        <a:lstStyle/>
        <a:p>
          <a:endParaRPr lang="en-US"/>
        </a:p>
      </dgm:t>
    </dgm:pt>
    <dgm:pt modelId="{439C271D-D35C-4592-9AE7-28201F603E88}" type="pres">
      <dgm:prSet presAssocID="{B5E0F719-8BD4-425C-9AB9-6D82C80B38AF}" presName="accent_6" presStyleCnt="0"/>
      <dgm:spPr/>
    </dgm:pt>
    <dgm:pt modelId="{87EE4250-1556-4296-ADC8-9EE6F42AF3D1}" type="pres">
      <dgm:prSet presAssocID="{B5E0F719-8BD4-425C-9AB9-6D82C80B38AF}" presName="accentRepeatNode" presStyleLbl="solidFgAcc1" presStyleIdx="5" presStyleCnt="6"/>
      <dgm:spPr/>
    </dgm:pt>
  </dgm:ptLst>
  <dgm:cxnLst>
    <dgm:cxn modelId="{2769DDF8-5D3F-42DC-A66B-D87AE21E07DB}" type="presOf" srcId="{40EE5B79-1A70-4349-8DF3-D0EAD8E71749}" destId="{CD6B5AA9-E19A-4DDB-BAA1-E8055F7539D4}" srcOrd="0" destOrd="0" presId="urn:microsoft.com/office/officeart/2008/layout/VerticalCurvedList"/>
    <dgm:cxn modelId="{DADC7747-E7E5-4E13-B929-6F5F3036282B}" type="presOf" srcId="{5B81D86B-4C88-41E6-A89F-D1552D345590}" destId="{1134D692-D478-4D7E-8072-FD6B2F429828}" srcOrd="0" destOrd="0" presId="urn:microsoft.com/office/officeart/2008/layout/VerticalCurvedList"/>
    <dgm:cxn modelId="{6A8DB42D-EFFC-47BC-B103-E6F0E9790AD4}" srcId="{D2BC0BEF-EEA0-43CC-B1B2-F2E319B3E512}" destId="{F5F366D2-D003-4DFA-A261-FA8E210EE6A9}" srcOrd="3" destOrd="0" parTransId="{9C0007E0-4DF2-471A-A73D-E3335B42E390}" sibTransId="{5098B987-A997-4B09-9854-AC64606BB337}"/>
    <dgm:cxn modelId="{51C4251C-3648-44F5-8846-EE8DF4154A6D}" srcId="{D2BC0BEF-EEA0-43CC-B1B2-F2E319B3E512}" destId="{B5E0F719-8BD4-425C-9AB9-6D82C80B38AF}" srcOrd="5" destOrd="0" parTransId="{B9597287-DFAB-47F0-975F-075F87F5E654}" sibTransId="{6A6A9193-04A8-4F6B-ADBF-D58C9E33001F}"/>
    <dgm:cxn modelId="{1D7CA470-F4A3-482B-8834-04BFB7289C5D}" type="presOf" srcId="{D2BC0BEF-EEA0-43CC-B1B2-F2E319B3E512}" destId="{DAE3F7EC-415F-4C3B-9394-EC6B540F3D56}" srcOrd="0" destOrd="0" presId="urn:microsoft.com/office/officeart/2008/layout/VerticalCurvedList"/>
    <dgm:cxn modelId="{79EADC86-4C83-478B-B617-8AC897D52815}" type="presOf" srcId="{52D7A7D6-39F3-46D1-88CC-B1814BEB0300}" destId="{F07D896A-08FC-4D48-90B1-C076E35137F2}" srcOrd="0" destOrd="0" presId="urn:microsoft.com/office/officeart/2008/layout/VerticalCurvedList"/>
    <dgm:cxn modelId="{32659EBF-FD6C-4017-A8F6-5414B00CAAB9}" srcId="{D2BC0BEF-EEA0-43CC-B1B2-F2E319B3E512}" destId="{52D7A7D6-39F3-46D1-88CC-B1814BEB0300}" srcOrd="4" destOrd="0" parTransId="{49724223-C9F9-4D12-B939-B2C0A88B2411}" sibTransId="{9DE85027-4E51-4EB1-9651-34016FE1D014}"/>
    <dgm:cxn modelId="{B225FCF3-B6F1-4B99-920E-E821BF3F6628}" type="presOf" srcId="{FFF24D7F-E7B5-4F4F-A69F-5FE3B92A0158}" destId="{1F316C9C-76A4-4788-8AB8-ACDB4F0A2DB2}"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20839DC1-87C2-4D0A-A191-C742299B5F85}" srcId="{D2BC0BEF-EEA0-43CC-B1B2-F2E319B3E512}" destId="{FFF24D7F-E7B5-4F4F-A69F-5FE3B92A0158}" srcOrd="1" destOrd="0" parTransId="{613D6F7C-7D3D-4DB6-80F4-858D0A467EC0}" sibTransId="{8685178F-9193-40FB-AA60-78EAFE09DB0D}"/>
    <dgm:cxn modelId="{B7B1E1F1-D45D-4202-9B34-8751AB8A3786}" type="presOf" srcId="{F5F366D2-D003-4DFA-A261-FA8E210EE6A9}" destId="{C229C7F2-1EF5-4858-8D4B-0E6D6F3027A9}" srcOrd="0" destOrd="0" presId="urn:microsoft.com/office/officeart/2008/layout/VerticalCurvedList"/>
    <dgm:cxn modelId="{A333A55A-1DC4-41F8-BA30-984AD47F0BE4}" srcId="{D2BC0BEF-EEA0-43CC-B1B2-F2E319B3E512}" destId="{5B81D86B-4C88-41E6-A89F-D1552D345590}" srcOrd="2" destOrd="0" parTransId="{F7B4F746-5820-4820-90A9-BCD0E54F1424}" sibTransId="{916FF96F-0A47-4F58-82E0-E36F37633E57}"/>
    <dgm:cxn modelId="{C791EFEC-8724-4939-8531-68792CF39E8F}" type="presOf" srcId="{1FDF2FDF-DDB0-4170-A01A-C23E1E823B26}" destId="{09590FF8-D3AE-4D57-A9F5-F269ACA724B8}" srcOrd="0" destOrd="0" presId="urn:microsoft.com/office/officeart/2008/layout/VerticalCurvedList"/>
    <dgm:cxn modelId="{58BB2F83-9894-46C5-A4D1-4F0C3680C21D}" type="presOf" srcId="{B5E0F719-8BD4-425C-9AB9-6D82C80B38AF}" destId="{2CD781C5-4883-4256-B157-201E3F58AFE5}" srcOrd="0" destOrd="0" presId="urn:microsoft.com/office/officeart/2008/layout/VerticalCurvedList"/>
    <dgm:cxn modelId="{3E96E2A1-D3A0-4D87-A4FD-63B75D254804}" type="presParOf" srcId="{DAE3F7EC-415F-4C3B-9394-EC6B540F3D56}" destId="{5F95D4B9-9D9B-47BD-8348-E885A00D7F87}" srcOrd="0" destOrd="0" presId="urn:microsoft.com/office/officeart/2008/layout/VerticalCurvedList"/>
    <dgm:cxn modelId="{11EE7F3A-BCAD-46DC-9ED5-F33F6C04921C}" type="presParOf" srcId="{5F95D4B9-9D9B-47BD-8348-E885A00D7F87}" destId="{6E107C2D-B54A-493E-8983-FD1B88B4E4C7}" srcOrd="0" destOrd="0" presId="urn:microsoft.com/office/officeart/2008/layout/VerticalCurvedList"/>
    <dgm:cxn modelId="{B4D96A85-FB41-4125-B38E-A09354704FB4}" type="presParOf" srcId="{6E107C2D-B54A-493E-8983-FD1B88B4E4C7}" destId="{2C84D6B4-69A9-4108-8FB5-221451C810FA}" srcOrd="0" destOrd="0" presId="urn:microsoft.com/office/officeart/2008/layout/VerticalCurvedList"/>
    <dgm:cxn modelId="{62EE47FB-777A-4C1E-96F0-294F479F6DC5}" type="presParOf" srcId="{6E107C2D-B54A-493E-8983-FD1B88B4E4C7}" destId="{CD6B5AA9-E19A-4DDB-BAA1-E8055F7539D4}" srcOrd="1" destOrd="0" presId="urn:microsoft.com/office/officeart/2008/layout/VerticalCurvedList"/>
    <dgm:cxn modelId="{9EB57FFD-2E7D-4FDB-A177-F69EB0B3332D}" type="presParOf" srcId="{6E107C2D-B54A-493E-8983-FD1B88B4E4C7}" destId="{82C57C61-58FE-438A-B85B-3407AD73B0E2}" srcOrd="2" destOrd="0" presId="urn:microsoft.com/office/officeart/2008/layout/VerticalCurvedList"/>
    <dgm:cxn modelId="{7BE3EBA1-E248-4FC8-A085-8F83FDBFBB16}" type="presParOf" srcId="{6E107C2D-B54A-493E-8983-FD1B88B4E4C7}" destId="{82B251E9-CBFC-4B6D-9EF4-52CFF5544035}" srcOrd="3" destOrd="0" presId="urn:microsoft.com/office/officeart/2008/layout/VerticalCurvedList"/>
    <dgm:cxn modelId="{3E0E74C2-D274-4256-8772-F9FEEEF5CE5C}" type="presParOf" srcId="{5F95D4B9-9D9B-47BD-8348-E885A00D7F87}" destId="{09590FF8-D3AE-4D57-A9F5-F269ACA724B8}" srcOrd="1" destOrd="0" presId="urn:microsoft.com/office/officeart/2008/layout/VerticalCurvedList"/>
    <dgm:cxn modelId="{9D50FD4E-A819-4D1A-9E7B-B79CB857767E}" type="presParOf" srcId="{5F95D4B9-9D9B-47BD-8348-E885A00D7F87}" destId="{C63BAA6E-4582-43E2-8647-0F6C0E8C1E16}" srcOrd="2" destOrd="0" presId="urn:microsoft.com/office/officeart/2008/layout/VerticalCurvedList"/>
    <dgm:cxn modelId="{C2F0B5F1-21E3-400E-B0CE-7BF2948FD8FF}" type="presParOf" srcId="{C63BAA6E-4582-43E2-8647-0F6C0E8C1E16}" destId="{2AC0D6E8-8EF3-43A5-9713-B2E34E9F1B4E}" srcOrd="0" destOrd="0" presId="urn:microsoft.com/office/officeart/2008/layout/VerticalCurvedList"/>
    <dgm:cxn modelId="{61D12F7B-67C2-4429-AD17-06A27F5EB8E2}" type="presParOf" srcId="{5F95D4B9-9D9B-47BD-8348-E885A00D7F87}" destId="{1F316C9C-76A4-4788-8AB8-ACDB4F0A2DB2}" srcOrd="3" destOrd="0" presId="urn:microsoft.com/office/officeart/2008/layout/VerticalCurvedList"/>
    <dgm:cxn modelId="{A1DE61AB-D473-464C-B21D-8670384B9B02}" type="presParOf" srcId="{5F95D4B9-9D9B-47BD-8348-E885A00D7F87}" destId="{CF4C1F88-F59B-4D7F-B3DB-95BBEA3E2FE1}" srcOrd="4" destOrd="0" presId="urn:microsoft.com/office/officeart/2008/layout/VerticalCurvedList"/>
    <dgm:cxn modelId="{E9F7373F-0867-4077-9581-C9C7A825AAB3}" type="presParOf" srcId="{CF4C1F88-F59B-4D7F-B3DB-95BBEA3E2FE1}" destId="{2E1E97F5-0D33-429D-994F-253AA6A46EA5}" srcOrd="0" destOrd="0" presId="urn:microsoft.com/office/officeart/2008/layout/VerticalCurvedList"/>
    <dgm:cxn modelId="{D644E69E-84B2-483B-A79C-E4CD06F7B3A6}" type="presParOf" srcId="{5F95D4B9-9D9B-47BD-8348-E885A00D7F87}" destId="{1134D692-D478-4D7E-8072-FD6B2F429828}" srcOrd="5" destOrd="0" presId="urn:microsoft.com/office/officeart/2008/layout/VerticalCurvedList"/>
    <dgm:cxn modelId="{A53883D3-299C-4FEF-8EC5-50F1A592C47B}" type="presParOf" srcId="{5F95D4B9-9D9B-47BD-8348-E885A00D7F87}" destId="{9C9FEAF2-66B9-4B72-9B95-D7FEAC127FA4}" srcOrd="6" destOrd="0" presId="urn:microsoft.com/office/officeart/2008/layout/VerticalCurvedList"/>
    <dgm:cxn modelId="{C19F06D3-89BB-4CAD-A2E8-C3E1ACDAB9F7}" type="presParOf" srcId="{9C9FEAF2-66B9-4B72-9B95-D7FEAC127FA4}" destId="{2320390E-B187-4A2F-B03C-7B35871E4C13}" srcOrd="0" destOrd="0" presId="urn:microsoft.com/office/officeart/2008/layout/VerticalCurvedList"/>
    <dgm:cxn modelId="{33019B41-29D5-4B29-92DB-0071D44C573D}" type="presParOf" srcId="{5F95D4B9-9D9B-47BD-8348-E885A00D7F87}" destId="{C229C7F2-1EF5-4858-8D4B-0E6D6F3027A9}" srcOrd="7" destOrd="0" presId="urn:microsoft.com/office/officeart/2008/layout/VerticalCurvedList"/>
    <dgm:cxn modelId="{05E74705-128D-4193-AD86-EBCB52BF3E85}" type="presParOf" srcId="{5F95D4B9-9D9B-47BD-8348-E885A00D7F87}" destId="{33F48C1D-C253-4615-8873-A2EBD97E2781}" srcOrd="8" destOrd="0" presId="urn:microsoft.com/office/officeart/2008/layout/VerticalCurvedList"/>
    <dgm:cxn modelId="{18FFFFF4-57E8-43DD-84EF-26D95A1E0285}" type="presParOf" srcId="{33F48C1D-C253-4615-8873-A2EBD97E2781}" destId="{3E6B8582-F27E-4871-BA08-D509CBCBC50C}" srcOrd="0" destOrd="0" presId="urn:microsoft.com/office/officeart/2008/layout/VerticalCurvedList"/>
    <dgm:cxn modelId="{51524BFD-19F4-4F60-8000-477A11315719}" type="presParOf" srcId="{5F95D4B9-9D9B-47BD-8348-E885A00D7F87}" destId="{F07D896A-08FC-4D48-90B1-C076E35137F2}" srcOrd="9" destOrd="0" presId="urn:microsoft.com/office/officeart/2008/layout/VerticalCurvedList"/>
    <dgm:cxn modelId="{065E9D51-64AB-4525-8358-DC5C68195B3E}" type="presParOf" srcId="{5F95D4B9-9D9B-47BD-8348-E885A00D7F87}" destId="{49D46BA5-9644-4070-B59C-3DA334CDD941}" srcOrd="10" destOrd="0" presId="urn:microsoft.com/office/officeart/2008/layout/VerticalCurvedList"/>
    <dgm:cxn modelId="{E1B520E0-9124-454A-9DA0-632253AD24D1}" type="presParOf" srcId="{49D46BA5-9644-4070-B59C-3DA334CDD941}" destId="{717B0A65-3B25-4F15-8B9C-42CDD3566F61}" srcOrd="0" destOrd="0" presId="urn:microsoft.com/office/officeart/2008/layout/VerticalCurvedList"/>
    <dgm:cxn modelId="{902FCAF2-FA60-4334-9797-755084F5A0D6}" type="presParOf" srcId="{5F95D4B9-9D9B-47BD-8348-E885A00D7F87}" destId="{2CD781C5-4883-4256-B157-201E3F58AFE5}" srcOrd="11" destOrd="0" presId="urn:microsoft.com/office/officeart/2008/layout/VerticalCurvedList"/>
    <dgm:cxn modelId="{EAD45FB1-7879-4B6E-9AA8-A39121551C5F}" type="presParOf" srcId="{5F95D4B9-9D9B-47BD-8348-E885A00D7F87}" destId="{439C271D-D35C-4592-9AE7-28201F603E88}" srcOrd="12" destOrd="0" presId="urn:microsoft.com/office/officeart/2008/layout/VerticalCurvedList"/>
    <dgm:cxn modelId="{E4F087B8-B380-4239-871B-7B24C4728AD8}" type="presParOf" srcId="{439C271D-D35C-4592-9AE7-28201F603E88}" destId="{87EE4250-1556-4296-ADC8-9EE6F42AF3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26D5D3-2A8C-42E0-AE8E-E4D8E67A2953}" type="doc">
      <dgm:prSet loTypeId="urn:microsoft.com/office/officeart/2005/8/layout/matrix1" loCatId="matrix" qsTypeId="urn:microsoft.com/office/officeart/2005/8/quickstyle/3d4" qsCatId="3D" csTypeId="urn:microsoft.com/office/officeart/2005/8/colors/accent1_2" csCatId="accent1" phldr="1"/>
      <dgm:spPr/>
      <dgm:t>
        <a:bodyPr/>
        <a:lstStyle/>
        <a:p>
          <a:endParaRPr lang="en-US"/>
        </a:p>
      </dgm:t>
    </dgm:pt>
    <dgm:pt modelId="{8294EB71-A41A-4FF2-A323-899B11D8FE64}">
      <dgm:prSet phldrT="[Text]"/>
      <dgm:spPr/>
      <dgm:t>
        <a:bodyPr/>
        <a:lstStyle/>
        <a:p>
          <a:r>
            <a:rPr lang="en-US" dirty="0" smtClean="0"/>
            <a:t>CEV</a:t>
          </a:r>
          <a:endParaRPr lang="en-US" dirty="0"/>
        </a:p>
      </dgm:t>
    </dgm:pt>
    <dgm:pt modelId="{F7DCA88B-97F8-450D-BD60-903F944DF3E0}" type="parTrans" cxnId="{61B757D7-54EA-4B4F-A041-D06E935C59C1}">
      <dgm:prSet/>
      <dgm:spPr/>
      <dgm:t>
        <a:bodyPr/>
        <a:lstStyle/>
        <a:p>
          <a:endParaRPr lang="en-US"/>
        </a:p>
      </dgm:t>
    </dgm:pt>
    <dgm:pt modelId="{C32BF8B3-0A11-4B71-B1DF-2580F62F8996}" type="sibTrans" cxnId="{61B757D7-54EA-4B4F-A041-D06E935C59C1}">
      <dgm:prSet/>
      <dgm:spPr/>
      <dgm:t>
        <a:bodyPr/>
        <a:lstStyle/>
        <a:p>
          <a:endParaRPr lang="en-US"/>
        </a:p>
      </dgm:t>
    </dgm:pt>
    <dgm:pt modelId="{B135009D-E772-4238-9FAF-5A6A469A5C6B}">
      <dgm:prSet phldrT="[Text]"/>
      <dgm:spPr/>
      <dgm:t>
        <a:bodyPr/>
        <a:lstStyle/>
        <a:p>
          <a:r>
            <a:rPr lang="en-US" dirty="0" smtClean="0"/>
            <a:t>Knew More</a:t>
          </a:r>
          <a:endParaRPr lang="en-US" dirty="0"/>
        </a:p>
      </dgm:t>
    </dgm:pt>
    <dgm:pt modelId="{BC5E53E5-15A9-4F36-8286-6CFD3C38EF88}" type="parTrans" cxnId="{41FA4669-81FE-412E-9C26-EC9BD853D6D6}">
      <dgm:prSet/>
      <dgm:spPr/>
      <dgm:t>
        <a:bodyPr/>
        <a:lstStyle/>
        <a:p>
          <a:endParaRPr lang="en-US"/>
        </a:p>
      </dgm:t>
    </dgm:pt>
    <dgm:pt modelId="{4D4F2C92-D7B4-4915-9134-140BCD8DE919}" type="sibTrans" cxnId="{41FA4669-81FE-412E-9C26-EC9BD853D6D6}">
      <dgm:prSet/>
      <dgm:spPr/>
      <dgm:t>
        <a:bodyPr/>
        <a:lstStyle/>
        <a:p>
          <a:endParaRPr lang="en-US"/>
        </a:p>
      </dgm:t>
    </dgm:pt>
    <dgm:pt modelId="{9B0BBBFB-CAB7-45AD-8353-E4D24D8392A2}">
      <dgm:prSet phldrT="[Text]"/>
      <dgm:spPr/>
      <dgm:t>
        <a:bodyPr/>
        <a:lstStyle/>
        <a:p>
          <a:r>
            <a:rPr lang="en-US" dirty="0" smtClean="0"/>
            <a:t>Thought Faster</a:t>
          </a:r>
          <a:endParaRPr lang="en-US" dirty="0"/>
        </a:p>
      </dgm:t>
    </dgm:pt>
    <dgm:pt modelId="{AB54E895-04DD-489C-8BDC-D2108D91A778}" type="parTrans" cxnId="{EDC0E356-446A-4A1F-AABE-CC548B3A7FE5}">
      <dgm:prSet/>
      <dgm:spPr/>
      <dgm:t>
        <a:bodyPr/>
        <a:lstStyle/>
        <a:p>
          <a:endParaRPr lang="en-US"/>
        </a:p>
      </dgm:t>
    </dgm:pt>
    <dgm:pt modelId="{DBFB06F5-3C01-4BF6-B469-1AD1B856AB82}" type="sibTrans" cxnId="{EDC0E356-446A-4A1F-AABE-CC548B3A7FE5}">
      <dgm:prSet/>
      <dgm:spPr/>
      <dgm:t>
        <a:bodyPr/>
        <a:lstStyle/>
        <a:p>
          <a:endParaRPr lang="en-US"/>
        </a:p>
      </dgm:t>
    </dgm:pt>
    <dgm:pt modelId="{FDF210FA-A008-4FB5-857C-7FCA5A5EC605}">
      <dgm:prSet phldrT="[Text]"/>
      <dgm:spPr/>
      <dgm:t>
        <a:bodyPr/>
        <a:lstStyle/>
        <a:p>
          <a:r>
            <a:rPr lang="en-US" dirty="0" smtClean="0"/>
            <a:t>Were More The People We Wish We Were</a:t>
          </a:r>
          <a:endParaRPr lang="en-US" dirty="0"/>
        </a:p>
      </dgm:t>
    </dgm:pt>
    <dgm:pt modelId="{AD3E3988-B699-4F60-8B8F-400925F38CAF}" type="parTrans" cxnId="{19C5A1B4-8C18-4B6E-9D50-F9E530D767FC}">
      <dgm:prSet/>
      <dgm:spPr/>
      <dgm:t>
        <a:bodyPr/>
        <a:lstStyle/>
        <a:p>
          <a:endParaRPr lang="en-US"/>
        </a:p>
      </dgm:t>
    </dgm:pt>
    <dgm:pt modelId="{F1B2A454-A700-48E8-A687-5B279AED08CE}" type="sibTrans" cxnId="{19C5A1B4-8C18-4B6E-9D50-F9E530D767FC}">
      <dgm:prSet/>
      <dgm:spPr/>
      <dgm:t>
        <a:bodyPr/>
        <a:lstStyle/>
        <a:p>
          <a:endParaRPr lang="en-US"/>
        </a:p>
      </dgm:t>
    </dgm:pt>
    <dgm:pt modelId="{7169F035-67F6-4B1F-8EA6-388263D89D23}">
      <dgm:prSet phldrT="[Text]"/>
      <dgm:spPr/>
      <dgm:t>
        <a:bodyPr/>
        <a:lstStyle/>
        <a:p>
          <a:r>
            <a:rPr lang="en-US" dirty="0" smtClean="0"/>
            <a:t>Had Grown Up Farther Together</a:t>
          </a:r>
          <a:endParaRPr lang="en-US" dirty="0"/>
        </a:p>
      </dgm:t>
    </dgm:pt>
    <dgm:pt modelId="{78AB314E-BA0A-43F3-8A5F-0A0134361FC4}" type="parTrans" cxnId="{BB46BDDF-2263-4DE1-A4D0-5C43565D143E}">
      <dgm:prSet/>
      <dgm:spPr/>
      <dgm:t>
        <a:bodyPr/>
        <a:lstStyle/>
        <a:p>
          <a:endParaRPr lang="en-US"/>
        </a:p>
      </dgm:t>
    </dgm:pt>
    <dgm:pt modelId="{810C5E62-0E3C-41FB-B533-A5ABD6607779}" type="sibTrans" cxnId="{BB46BDDF-2263-4DE1-A4D0-5C43565D143E}">
      <dgm:prSet/>
      <dgm:spPr/>
      <dgm:t>
        <a:bodyPr/>
        <a:lstStyle/>
        <a:p>
          <a:endParaRPr lang="en-US"/>
        </a:p>
      </dgm:t>
    </dgm:pt>
    <dgm:pt modelId="{63C10AB1-ABAC-42F4-B75B-8E215A1DECBB}" type="pres">
      <dgm:prSet presAssocID="{3126D5D3-2A8C-42E0-AE8E-E4D8E67A2953}" presName="diagram" presStyleCnt="0">
        <dgm:presLayoutVars>
          <dgm:chMax val="1"/>
          <dgm:dir/>
          <dgm:animLvl val="ctr"/>
          <dgm:resizeHandles val="exact"/>
        </dgm:presLayoutVars>
      </dgm:prSet>
      <dgm:spPr/>
      <dgm:t>
        <a:bodyPr/>
        <a:lstStyle/>
        <a:p>
          <a:endParaRPr lang="en-US"/>
        </a:p>
      </dgm:t>
    </dgm:pt>
    <dgm:pt modelId="{A59928F6-149E-4614-95C4-29B9E1D934C3}" type="pres">
      <dgm:prSet presAssocID="{3126D5D3-2A8C-42E0-AE8E-E4D8E67A2953}" presName="matrix" presStyleCnt="0"/>
      <dgm:spPr/>
    </dgm:pt>
    <dgm:pt modelId="{3B833CEF-CD3D-497B-B5F1-94D7F428E406}" type="pres">
      <dgm:prSet presAssocID="{3126D5D3-2A8C-42E0-AE8E-E4D8E67A2953}" presName="tile1" presStyleLbl="node1" presStyleIdx="0" presStyleCnt="4"/>
      <dgm:spPr/>
      <dgm:t>
        <a:bodyPr/>
        <a:lstStyle/>
        <a:p>
          <a:endParaRPr lang="en-US"/>
        </a:p>
      </dgm:t>
    </dgm:pt>
    <dgm:pt modelId="{1EA7E427-6CEC-4528-A6A1-AA8A6CEE63C2}" type="pres">
      <dgm:prSet presAssocID="{3126D5D3-2A8C-42E0-AE8E-E4D8E67A2953}" presName="tile1text" presStyleLbl="node1" presStyleIdx="0" presStyleCnt="4">
        <dgm:presLayoutVars>
          <dgm:chMax val="0"/>
          <dgm:chPref val="0"/>
          <dgm:bulletEnabled val="1"/>
        </dgm:presLayoutVars>
      </dgm:prSet>
      <dgm:spPr/>
      <dgm:t>
        <a:bodyPr/>
        <a:lstStyle/>
        <a:p>
          <a:endParaRPr lang="en-US"/>
        </a:p>
      </dgm:t>
    </dgm:pt>
    <dgm:pt modelId="{1B00B606-2662-4B43-A15A-62FDB267AEAA}" type="pres">
      <dgm:prSet presAssocID="{3126D5D3-2A8C-42E0-AE8E-E4D8E67A2953}" presName="tile2" presStyleLbl="node1" presStyleIdx="1" presStyleCnt="4"/>
      <dgm:spPr/>
      <dgm:t>
        <a:bodyPr/>
        <a:lstStyle/>
        <a:p>
          <a:endParaRPr lang="en-US"/>
        </a:p>
      </dgm:t>
    </dgm:pt>
    <dgm:pt modelId="{B55B6741-90F8-491B-9355-17C56B0C7A69}" type="pres">
      <dgm:prSet presAssocID="{3126D5D3-2A8C-42E0-AE8E-E4D8E67A2953}" presName="tile2text" presStyleLbl="node1" presStyleIdx="1" presStyleCnt="4">
        <dgm:presLayoutVars>
          <dgm:chMax val="0"/>
          <dgm:chPref val="0"/>
          <dgm:bulletEnabled val="1"/>
        </dgm:presLayoutVars>
      </dgm:prSet>
      <dgm:spPr/>
      <dgm:t>
        <a:bodyPr/>
        <a:lstStyle/>
        <a:p>
          <a:endParaRPr lang="en-US"/>
        </a:p>
      </dgm:t>
    </dgm:pt>
    <dgm:pt modelId="{80F7FAD9-0D52-4CF4-A41E-37B93D835CB9}" type="pres">
      <dgm:prSet presAssocID="{3126D5D3-2A8C-42E0-AE8E-E4D8E67A2953}" presName="tile3" presStyleLbl="node1" presStyleIdx="2" presStyleCnt="4"/>
      <dgm:spPr/>
      <dgm:t>
        <a:bodyPr/>
        <a:lstStyle/>
        <a:p>
          <a:endParaRPr lang="en-US"/>
        </a:p>
      </dgm:t>
    </dgm:pt>
    <dgm:pt modelId="{007869EA-67EE-4306-9F52-11D5C35965E8}" type="pres">
      <dgm:prSet presAssocID="{3126D5D3-2A8C-42E0-AE8E-E4D8E67A2953}" presName="tile3text" presStyleLbl="node1" presStyleIdx="2" presStyleCnt="4">
        <dgm:presLayoutVars>
          <dgm:chMax val="0"/>
          <dgm:chPref val="0"/>
          <dgm:bulletEnabled val="1"/>
        </dgm:presLayoutVars>
      </dgm:prSet>
      <dgm:spPr/>
      <dgm:t>
        <a:bodyPr/>
        <a:lstStyle/>
        <a:p>
          <a:endParaRPr lang="en-US"/>
        </a:p>
      </dgm:t>
    </dgm:pt>
    <dgm:pt modelId="{EE5D474E-204D-40F9-9382-31680969FFDF}" type="pres">
      <dgm:prSet presAssocID="{3126D5D3-2A8C-42E0-AE8E-E4D8E67A2953}" presName="tile4" presStyleLbl="node1" presStyleIdx="3" presStyleCnt="4"/>
      <dgm:spPr/>
      <dgm:t>
        <a:bodyPr/>
        <a:lstStyle/>
        <a:p>
          <a:endParaRPr lang="en-US"/>
        </a:p>
      </dgm:t>
    </dgm:pt>
    <dgm:pt modelId="{BB3B66DE-8D31-4801-B3AE-D205F97BC141}" type="pres">
      <dgm:prSet presAssocID="{3126D5D3-2A8C-42E0-AE8E-E4D8E67A2953}" presName="tile4text" presStyleLbl="node1" presStyleIdx="3" presStyleCnt="4">
        <dgm:presLayoutVars>
          <dgm:chMax val="0"/>
          <dgm:chPref val="0"/>
          <dgm:bulletEnabled val="1"/>
        </dgm:presLayoutVars>
      </dgm:prSet>
      <dgm:spPr/>
      <dgm:t>
        <a:bodyPr/>
        <a:lstStyle/>
        <a:p>
          <a:endParaRPr lang="en-US"/>
        </a:p>
      </dgm:t>
    </dgm:pt>
    <dgm:pt modelId="{268B11A3-8060-47B0-8547-8789643AAB59}" type="pres">
      <dgm:prSet presAssocID="{3126D5D3-2A8C-42E0-AE8E-E4D8E67A2953}" presName="centerTile" presStyleLbl="fgShp" presStyleIdx="0" presStyleCnt="1">
        <dgm:presLayoutVars>
          <dgm:chMax val="0"/>
          <dgm:chPref val="0"/>
        </dgm:presLayoutVars>
      </dgm:prSet>
      <dgm:spPr/>
      <dgm:t>
        <a:bodyPr/>
        <a:lstStyle/>
        <a:p>
          <a:endParaRPr lang="en-US"/>
        </a:p>
      </dgm:t>
    </dgm:pt>
  </dgm:ptLst>
  <dgm:cxnLst>
    <dgm:cxn modelId="{2298D3D8-6A69-4CA7-897B-C078C933C8BF}" type="presOf" srcId="{9B0BBBFB-CAB7-45AD-8353-E4D24D8392A2}" destId="{1B00B606-2662-4B43-A15A-62FDB267AEAA}" srcOrd="0" destOrd="0" presId="urn:microsoft.com/office/officeart/2005/8/layout/matrix1"/>
    <dgm:cxn modelId="{E2814CC8-A9AC-474B-B343-94AB168BAFCB}" type="presOf" srcId="{B135009D-E772-4238-9FAF-5A6A469A5C6B}" destId="{1EA7E427-6CEC-4528-A6A1-AA8A6CEE63C2}" srcOrd="1" destOrd="0" presId="urn:microsoft.com/office/officeart/2005/8/layout/matrix1"/>
    <dgm:cxn modelId="{BB46BDDF-2263-4DE1-A4D0-5C43565D143E}" srcId="{8294EB71-A41A-4FF2-A323-899B11D8FE64}" destId="{7169F035-67F6-4B1F-8EA6-388263D89D23}" srcOrd="3" destOrd="0" parTransId="{78AB314E-BA0A-43F3-8A5F-0A0134361FC4}" sibTransId="{810C5E62-0E3C-41FB-B533-A5ABD6607779}"/>
    <dgm:cxn modelId="{8851B711-AB00-447D-9CB1-C42C71993F3C}" type="presOf" srcId="{7169F035-67F6-4B1F-8EA6-388263D89D23}" destId="{BB3B66DE-8D31-4801-B3AE-D205F97BC141}" srcOrd="1" destOrd="0" presId="urn:microsoft.com/office/officeart/2005/8/layout/matrix1"/>
    <dgm:cxn modelId="{690D91E0-B58B-4519-A4E1-746A0BCA8AE6}" type="presOf" srcId="{FDF210FA-A008-4FB5-857C-7FCA5A5EC605}" destId="{007869EA-67EE-4306-9F52-11D5C35965E8}" srcOrd="1" destOrd="0" presId="urn:microsoft.com/office/officeart/2005/8/layout/matrix1"/>
    <dgm:cxn modelId="{AC06BBE4-1819-4168-80F8-552D7C1410AD}" type="presOf" srcId="{7169F035-67F6-4B1F-8EA6-388263D89D23}" destId="{EE5D474E-204D-40F9-9382-31680969FFDF}" srcOrd="0" destOrd="0" presId="urn:microsoft.com/office/officeart/2005/8/layout/matrix1"/>
    <dgm:cxn modelId="{EDC0E356-446A-4A1F-AABE-CC548B3A7FE5}" srcId="{8294EB71-A41A-4FF2-A323-899B11D8FE64}" destId="{9B0BBBFB-CAB7-45AD-8353-E4D24D8392A2}" srcOrd="1" destOrd="0" parTransId="{AB54E895-04DD-489C-8BDC-D2108D91A778}" sibTransId="{DBFB06F5-3C01-4BF6-B469-1AD1B856AB82}"/>
    <dgm:cxn modelId="{41FA4669-81FE-412E-9C26-EC9BD853D6D6}" srcId="{8294EB71-A41A-4FF2-A323-899B11D8FE64}" destId="{B135009D-E772-4238-9FAF-5A6A469A5C6B}" srcOrd="0" destOrd="0" parTransId="{BC5E53E5-15A9-4F36-8286-6CFD3C38EF88}" sibTransId="{4D4F2C92-D7B4-4915-9134-140BCD8DE919}"/>
    <dgm:cxn modelId="{19C5A1B4-8C18-4B6E-9D50-F9E530D767FC}" srcId="{8294EB71-A41A-4FF2-A323-899B11D8FE64}" destId="{FDF210FA-A008-4FB5-857C-7FCA5A5EC605}" srcOrd="2" destOrd="0" parTransId="{AD3E3988-B699-4F60-8B8F-400925F38CAF}" sibTransId="{F1B2A454-A700-48E8-A687-5B279AED08CE}"/>
    <dgm:cxn modelId="{75238DED-78FC-4ACD-B0F1-E6071F5154B6}" type="presOf" srcId="{3126D5D3-2A8C-42E0-AE8E-E4D8E67A2953}" destId="{63C10AB1-ABAC-42F4-B75B-8E215A1DECBB}" srcOrd="0" destOrd="0" presId="urn:microsoft.com/office/officeart/2005/8/layout/matrix1"/>
    <dgm:cxn modelId="{2AFB8F78-0516-4DCE-A7F0-99BF026B2AE3}" type="presOf" srcId="{8294EB71-A41A-4FF2-A323-899B11D8FE64}" destId="{268B11A3-8060-47B0-8547-8789643AAB59}" srcOrd="0" destOrd="0" presId="urn:microsoft.com/office/officeart/2005/8/layout/matrix1"/>
    <dgm:cxn modelId="{4038A5AE-BE4B-4E7F-8D20-F30BDBC85824}" type="presOf" srcId="{B135009D-E772-4238-9FAF-5A6A469A5C6B}" destId="{3B833CEF-CD3D-497B-B5F1-94D7F428E406}" srcOrd="0" destOrd="0" presId="urn:microsoft.com/office/officeart/2005/8/layout/matrix1"/>
    <dgm:cxn modelId="{451C1FEA-923E-4F60-919F-EA4049A58572}" type="presOf" srcId="{9B0BBBFB-CAB7-45AD-8353-E4D24D8392A2}" destId="{B55B6741-90F8-491B-9355-17C56B0C7A69}" srcOrd="1" destOrd="0" presId="urn:microsoft.com/office/officeart/2005/8/layout/matrix1"/>
    <dgm:cxn modelId="{4653A8AA-3BB5-4C0A-A600-AEE92F197628}" type="presOf" srcId="{FDF210FA-A008-4FB5-857C-7FCA5A5EC605}" destId="{80F7FAD9-0D52-4CF4-A41E-37B93D835CB9}" srcOrd="0" destOrd="0" presId="urn:microsoft.com/office/officeart/2005/8/layout/matrix1"/>
    <dgm:cxn modelId="{61B757D7-54EA-4B4F-A041-D06E935C59C1}" srcId="{3126D5D3-2A8C-42E0-AE8E-E4D8E67A2953}" destId="{8294EB71-A41A-4FF2-A323-899B11D8FE64}" srcOrd="0" destOrd="0" parTransId="{F7DCA88B-97F8-450D-BD60-903F944DF3E0}" sibTransId="{C32BF8B3-0A11-4B71-B1DF-2580F62F8996}"/>
    <dgm:cxn modelId="{CFCF58C2-EB16-4A25-AFA6-AD58472FD212}" type="presParOf" srcId="{63C10AB1-ABAC-42F4-B75B-8E215A1DECBB}" destId="{A59928F6-149E-4614-95C4-29B9E1D934C3}" srcOrd="0" destOrd="0" presId="urn:microsoft.com/office/officeart/2005/8/layout/matrix1"/>
    <dgm:cxn modelId="{EE96C681-8122-4118-9894-4EA815C0AE51}" type="presParOf" srcId="{A59928F6-149E-4614-95C4-29B9E1D934C3}" destId="{3B833CEF-CD3D-497B-B5F1-94D7F428E406}" srcOrd="0" destOrd="0" presId="urn:microsoft.com/office/officeart/2005/8/layout/matrix1"/>
    <dgm:cxn modelId="{12E35682-8474-48DB-B120-F6290750D0A8}" type="presParOf" srcId="{A59928F6-149E-4614-95C4-29B9E1D934C3}" destId="{1EA7E427-6CEC-4528-A6A1-AA8A6CEE63C2}" srcOrd="1" destOrd="0" presId="urn:microsoft.com/office/officeart/2005/8/layout/matrix1"/>
    <dgm:cxn modelId="{81032041-5C67-4819-9D50-C483308FA0B8}" type="presParOf" srcId="{A59928F6-149E-4614-95C4-29B9E1D934C3}" destId="{1B00B606-2662-4B43-A15A-62FDB267AEAA}" srcOrd="2" destOrd="0" presId="urn:microsoft.com/office/officeart/2005/8/layout/matrix1"/>
    <dgm:cxn modelId="{FABFAAB6-4D96-4649-BCF2-4076C1B45D4D}" type="presParOf" srcId="{A59928F6-149E-4614-95C4-29B9E1D934C3}" destId="{B55B6741-90F8-491B-9355-17C56B0C7A69}" srcOrd="3" destOrd="0" presId="urn:microsoft.com/office/officeart/2005/8/layout/matrix1"/>
    <dgm:cxn modelId="{3D2CE16C-6895-4895-B2B1-0203FDBA5523}" type="presParOf" srcId="{A59928F6-149E-4614-95C4-29B9E1D934C3}" destId="{80F7FAD9-0D52-4CF4-A41E-37B93D835CB9}" srcOrd="4" destOrd="0" presId="urn:microsoft.com/office/officeart/2005/8/layout/matrix1"/>
    <dgm:cxn modelId="{42931748-D92B-407C-A93B-3999D4AE16FC}" type="presParOf" srcId="{A59928F6-149E-4614-95C4-29B9E1D934C3}" destId="{007869EA-67EE-4306-9F52-11D5C35965E8}" srcOrd="5" destOrd="0" presId="urn:microsoft.com/office/officeart/2005/8/layout/matrix1"/>
    <dgm:cxn modelId="{505704E7-328C-4D81-BBCF-C4E1CEE8D801}" type="presParOf" srcId="{A59928F6-149E-4614-95C4-29B9E1D934C3}" destId="{EE5D474E-204D-40F9-9382-31680969FFDF}" srcOrd="6" destOrd="0" presId="urn:microsoft.com/office/officeart/2005/8/layout/matrix1"/>
    <dgm:cxn modelId="{D63F51B2-F1BF-404E-964F-D75700884BF1}" type="presParOf" srcId="{A59928F6-149E-4614-95C4-29B9E1D934C3}" destId="{BB3B66DE-8D31-4801-B3AE-D205F97BC141}" srcOrd="7" destOrd="0" presId="urn:microsoft.com/office/officeart/2005/8/layout/matrix1"/>
    <dgm:cxn modelId="{69581E35-0105-468F-90C4-5FDB33441FCE}" type="presParOf" srcId="{63C10AB1-ABAC-42F4-B75B-8E215A1DECBB}" destId="{268B11A3-8060-47B0-8547-8789643AAB5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31CE29-4C33-4279-B699-88DAA40698F8}" type="doc">
      <dgm:prSet loTypeId="urn:microsoft.com/office/officeart/2008/layout/SquareAccentList" loCatId="list" qsTypeId="urn:microsoft.com/office/officeart/2005/8/quickstyle/simple5" qsCatId="simple" csTypeId="urn:microsoft.com/office/officeart/2005/8/colors/accent1_2" csCatId="accent1" phldr="1"/>
      <dgm:spPr/>
      <dgm:t>
        <a:bodyPr/>
        <a:lstStyle/>
        <a:p>
          <a:endParaRPr lang="en-US"/>
        </a:p>
      </dgm:t>
    </dgm:pt>
    <dgm:pt modelId="{61BEDEF1-F585-4453-9F3C-1A31E02A7FE6}">
      <dgm:prSet phldrT="[Text]"/>
      <dgm:spPr/>
      <dgm:t>
        <a:bodyPr/>
        <a:lstStyle/>
        <a:p>
          <a:r>
            <a:rPr lang="en-US" dirty="0" smtClean="0"/>
            <a:t>Bangs</a:t>
          </a:r>
          <a:endParaRPr lang="en-US" dirty="0"/>
        </a:p>
      </dgm:t>
    </dgm:pt>
    <dgm:pt modelId="{E2456C8C-B8CF-4747-BD5E-8E9FA08A0544}" type="parTrans" cxnId="{1C994C7A-1740-456A-850F-1C20F5D83D87}">
      <dgm:prSet/>
      <dgm:spPr/>
      <dgm:t>
        <a:bodyPr/>
        <a:lstStyle/>
        <a:p>
          <a:endParaRPr lang="en-US"/>
        </a:p>
      </dgm:t>
    </dgm:pt>
    <dgm:pt modelId="{06C35838-A774-4CA1-AEFE-BC35CBB8663F}" type="sibTrans" cxnId="{1C994C7A-1740-456A-850F-1C20F5D83D87}">
      <dgm:prSet/>
      <dgm:spPr/>
      <dgm:t>
        <a:bodyPr/>
        <a:lstStyle/>
        <a:p>
          <a:endParaRPr lang="en-US"/>
        </a:p>
      </dgm:t>
    </dgm:pt>
    <dgm:pt modelId="{F3E7BB87-6F8B-4B7B-8F06-F6C8CB26F211}">
      <dgm:prSet phldrT="[Text]" custT="1"/>
      <dgm:spPr/>
      <dgm:t>
        <a:bodyPr/>
        <a:lstStyle/>
        <a:p>
          <a:r>
            <a:rPr lang="en-US" sz="1400" dirty="0" smtClean="0"/>
            <a:t>Misuse of Nanotechnology</a:t>
          </a:r>
          <a:endParaRPr lang="en-US" sz="1400" dirty="0"/>
        </a:p>
      </dgm:t>
    </dgm:pt>
    <dgm:pt modelId="{1D543F6A-31D7-4B2A-B74F-C84C6CC3DE2E}" type="parTrans" cxnId="{EC3F1122-718E-4EA9-A0FE-8B81BEE8311E}">
      <dgm:prSet/>
      <dgm:spPr/>
      <dgm:t>
        <a:bodyPr/>
        <a:lstStyle/>
        <a:p>
          <a:endParaRPr lang="en-US"/>
        </a:p>
      </dgm:t>
    </dgm:pt>
    <dgm:pt modelId="{25BA8CA2-2CEB-49A0-B749-8CED92A4782F}" type="sibTrans" cxnId="{EC3F1122-718E-4EA9-A0FE-8B81BEE8311E}">
      <dgm:prSet/>
      <dgm:spPr/>
      <dgm:t>
        <a:bodyPr/>
        <a:lstStyle/>
        <a:p>
          <a:endParaRPr lang="en-US"/>
        </a:p>
      </dgm:t>
    </dgm:pt>
    <dgm:pt modelId="{613F5250-520F-4D08-9D75-35D78741BB66}">
      <dgm:prSet phldrT="[Text]"/>
      <dgm:spPr/>
      <dgm:t>
        <a:bodyPr/>
        <a:lstStyle/>
        <a:p>
          <a:r>
            <a:rPr lang="en-US" dirty="0" smtClean="0"/>
            <a:t>Shrieks</a:t>
          </a:r>
          <a:endParaRPr lang="en-US" dirty="0"/>
        </a:p>
      </dgm:t>
    </dgm:pt>
    <dgm:pt modelId="{9B611F81-2068-4F20-B3DE-DAA6D63988C6}" type="parTrans" cxnId="{02C4BB9B-9DC5-496E-880C-812CEC40A4EE}">
      <dgm:prSet/>
      <dgm:spPr/>
      <dgm:t>
        <a:bodyPr/>
        <a:lstStyle/>
        <a:p>
          <a:endParaRPr lang="en-US"/>
        </a:p>
      </dgm:t>
    </dgm:pt>
    <dgm:pt modelId="{00F56156-7305-47A0-A432-929296947C83}" type="sibTrans" cxnId="{02C4BB9B-9DC5-496E-880C-812CEC40A4EE}">
      <dgm:prSet/>
      <dgm:spPr/>
      <dgm:t>
        <a:bodyPr/>
        <a:lstStyle/>
        <a:p>
          <a:endParaRPr lang="en-US"/>
        </a:p>
      </dgm:t>
    </dgm:pt>
    <dgm:pt modelId="{1B0CA009-5001-4122-8BE1-8B82453B0A56}">
      <dgm:prSet phldrT="[Text]"/>
      <dgm:spPr/>
      <dgm:t>
        <a:bodyPr/>
        <a:lstStyle/>
        <a:p>
          <a:r>
            <a:rPr lang="en-US" dirty="0" smtClean="0"/>
            <a:t>Whimpers</a:t>
          </a:r>
          <a:endParaRPr lang="en-US" dirty="0"/>
        </a:p>
      </dgm:t>
    </dgm:pt>
    <dgm:pt modelId="{80DD71E8-04D9-4476-A86B-8EE2F0201430}" type="parTrans" cxnId="{22ABF329-AEE2-4DFA-A354-D95A152F7614}">
      <dgm:prSet/>
      <dgm:spPr/>
      <dgm:t>
        <a:bodyPr/>
        <a:lstStyle/>
        <a:p>
          <a:endParaRPr lang="en-US"/>
        </a:p>
      </dgm:t>
    </dgm:pt>
    <dgm:pt modelId="{393BC810-A440-4CF9-B34B-1AA32B03DBD2}" type="sibTrans" cxnId="{22ABF329-AEE2-4DFA-A354-D95A152F7614}">
      <dgm:prSet/>
      <dgm:spPr/>
      <dgm:t>
        <a:bodyPr/>
        <a:lstStyle/>
        <a:p>
          <a:endParaRPr lang="en-US"/>
        </a:p>
      </dgm:t>
    </dgm:pt>
    <dgm:pt modelId="{5B054303-489F-41B3-9CFD-6D4F6C3405BB}">
      <dgm:prSet phldrT="[Text]" custT="1"/>
      <dgm:spPr/>
      <dgm:t>
        <a:bodyPr/>
        <a:lstStyle/>
        <a:p>
          <a:r>
            <a:rPr lang="en-US" sz="1400" dirty="0" smtClean="0"/>
            <a:t>Killed By Aliens</a:t>
          </a:r>
          <a:endParaRPr lang="en-US" sz="1400" dirty="0"/>
        </a:p>
      </dgm:t>
    </dgm:pt>
    <dgm:pt modelId="{3AFE5BEB-6FD5-45F1-A82E-86C18079A1D8}" type="parTrans" cxnId="{B7F4CC8E-93AB-4087-83C2-904E2B6B0DAA}">
      <dgm:prSet/>
      <dgm:spPr/>
      <dgm:t>
        <a:bodyPr/>
        <a:lstStyle/>
        <a:p>
          <a:endParaRPr lang="en-US"/>
        </a:p>
      </dgm:t>
    </dgm:pt>
    <dgm:pt modelId="{1EDC1DD2-EF5C-41F4-AA54-0B8147C2B6F9}" type="sibTrans" cxnId="{B7F4CC8E-93AB-4087-83C2-904E2B6B0DAA}">
      <dgm:prSet/>
      <dgm:spPr/>
      <dgm:t>
        <a:bodyPr/>
        <a:lstStyle/>
        <a:p>
          <a:endParaRPr lang="en-US"/>
        </a:p>
      </dgm:t>
    </dgm:pt>
    <dgm:pt modelId="{21A33E4D-F9F5-48C5-B759-2C2B868F8F51}">
      <dgm:prSet phldrT="[Text]"/>
      <dgm:spPr/>
      <dgm:t>
        <a:bodyPr/>
        <a:lstStyle/>
        <a:p>
          <a:r>
            <a:rPr lang="en-US" dirty="0" smtClean="0"/>
            <a:t>Crunches</a:t>
          </a:r>
          <a:endParaRPr lang="en-US" dirty="0"/>
        </a:p>
      </dgm:t>
    </dgm:pt>
    <dgm:pt modelId="{942E8E9D-B1AF-4A93-BAE5-B8AFBEE20741}" type="parTrans" cxnId="{EF762D06-4BD2-4104-B10B-C840D7EBFBD8}">
      <dgm:prSet/>
      <dgm:spPr/>
      <dgm:t>
        <a:bodyPr/>
        <a:lstStyle/>
        <a:p>
          <a:endParaRPr lang="en-US"/>
        </a:p>
      </dgm:t>
    </dgm:pt>
    <dgm:pt modelId="{6A2D1893-6CD0-4ED2-ACE2-43EE5E4E4EF9}" type="sibTrans" cxnId="{EF762D06-4BD2-4104-B10B-C840D7EBFBD8}">
      <dgm:prSet/>
      <dgm:spPr/>
      <dgm:t>
        <a:bodyPr/>
        <a:lstStyle/>
        <a:p>
          <a:endParaRPr lang="en-US"/>
        </a:p>
      </dgm:t>
    </dgm:pt>
    <dgm:pt modelId="{B5868192-5166-45A6-85CC-9A00A402B57A}">
      <dgm:prSet phldrT="[Text]" custT="1"/>
      <dgm:spPr/>
      <dgm:t>
        <a:bodyPr/>
        <a:lstStyle/>
        <a:p>
          <a:r>
            <a:rPr lang="en-US" sz="1400" dirty="0" smtClean="0"/>
            <a:t>Resource Depletion</a:t>
          </a:r>
          <a:endParaRPr lang="en-US" sz="1400" dirty="0"/>
        </a:p>
      </dgm:t>
    </dgm:pt>
    <dgm:pt modelId="{3CFB8E48-6F9D-4DD1-B351-B850C0AF56F8}" type="parTrans" cxnId="{2F9F2951-809E-45AB-AA4A-A22C9E6ED512}">
      <dgm:prSet/>
      <dgm:spPr/>
      <dgm:t>
        <a:bodyPr/>
        <a:lstStyle/>
        <a:p>
          <a:endParaRPr lang="en-US"/>
        </a:p>
      </dgm:t>
    </dgm:pt>
    <dgm:pt modelId="{9A450E67-7C35-4538-BFC3-215605BD5492}" type="sibTrans" cxnId="{2F9F2951-809E-45AB-AA4A-A22C9E6ED512}">
      <dgm:prSet/>
      <dgm:spPr/>
      <dgm:t>
        <a:bodyPr/>
        <a:lstStyle/>
        <a:p>
          <a:endParaRPr lang="en-US"/>
        </a:p>
      </dgm:t>
    </dgm:pt>
    <dgm:pt modelId="{0C1D8E81-A20F-4D69-A180-9C0F41701A76}">
      <dgm:prSet phldrT="[Text]" custT="1"/>
      <dgm:spPr/>
      <dgm:t>
        <a:bodyPr/>
        <a:lstStyle/>
        <a:p>
          <a:r>
            <a:rPr lang="en-US" sz="1400" dirty="0" smtClean="0"/>
            <a:t>Potential Eroded By Evolution</a:t>
          </a:r>
          <a:endParaRPr lang="en-US" sz="1400" dirty="0"/>
        </a:p>
      </dgm:t>
    </dgm:pt>
    <dgm:pt modelId="{EE10176C-4C4D-4DD3-9950-84D1F8F5980A}" type="parTrans" cxnId="{8FF7BCCE-43EA-4BDE-A018-31E6D1A4F867}">
      <dgm:prSet/>
      <dgm:spPr/>
      <dgm:t>
        <a:bodyPr/>
        <a:lstStyle/>
        <a:p>
          <a:endParaRPr lang="en-US"/>
        </a:p>
      </dgm:t>
    </dgm:pt>
    <dgm:pt modelId="{31DCB8CE-5E7F-45DA-93D9-D5E27E7AAF61}" type="sibTrans" cxnId="{8FF7BCCE-43EA-4BDE-A018-31E6D1A4F867}">
      <dgm:prSet/>
      <dgm:spPr/>
      <dgm:t>
        <a:bodyPr/>
        <a:lstStyle/>
        <a:p>
          <a:endParaRPr lang="en-US"/>
        </a:p>
      </dgm:t>
    </dgm:pt>
    <dgm:pt modelId="{820614D4-2F22-47DF-891C-AB41924B3133}">
      <dgm:prSet phldrT="[Text]" custT="1"/>
      <dgm:spPr/>
      <dgm:t>
        <a:bodyPr/>
        <a:lstStyle/>
        <a:p>
          <a:r>
            <a:rPr lang="en-US" sz="1400" dirty="0" smtClean="0"/>
            <a:t>Transcending Upload Takeover</a:t>
          </a:r>
          <a:endParaRPr lang="en-US" sz="1400" dirty="0"/>
        </a:p>
      </dgm:t>
    </dgm:pt>
    <dgm:pt modelId="{73E46EE4-5A86-4D49-B5A4-B8E8B41114BE}" type="parTrans" cxnId="{7A339933-A451-4CC7-9B88-7114155893F6}">
      <dgm:prSet/>
      <dgm:spPr/>
      <dgm:t>
        <a:bodyPr/>
        <a:lstStyle/>
        <a:p>
          <a:endParaRPr lang="en-US"/>
        </a:p>
      </dgm:t>
    </dgm:pt>
    <dgm:pt modelId="{F547F7BF-2609-4D00-BB39-848388A58758}" type="sibTrans" cxnId="{7A339933-A451-4CC7-9B88-7114155893F6}">
      <dgm:prSet/>
      <dgm:spPr/>
      <dgm:t>
        <a:bodyPr/>
        <a:lstStyle/>
        <a:p>
          <a:endParaRPr lang="en-US"/>
        </a:p>
      </dgm:t>
    </dgm:pt>
    <dgm:pt modelId="{88F85433-6B48-4895-9FCB-A1C3005B47DD}">
      <dgm:prSet phldrT="[Text]" custT="1"/>
      <dgm:spPr/>
      <dgm:t>
        <a:bodyPr/>
        <a:lstStyle/>
        <a:p>
          <a:r>
            <a:rPr lang="en-US" sz="1400" dirty="0" smtClean="0"/>
            <a:t>Nuclear Holocaust</a:t>
          </a:r>
        </a:p>
      </dgm:t>
    </dgm:pt>
    <dgm:pt modelId="{8F2131A0-270B-4758-9122-C7523BF76C38}" type="parTrans" cxnId="{6032D4FD-4020-4DB1-B9B9-DED6F7384557}">
      <dgm:prSet/>
      <dgm:spPr/>
      <dgm:t>
        <a:bodyPr/>
        <a:lstStyle/>
        <a:p>
          <a:endParaRPr lang="en-US"/>
        </a:p>
      </dgm:t>
    </dgm:pt>
    <dgm:pt modelId="{1BA5E58D-37C8-4442-9E31-AE22383E97A9}" type="sibTrans" cxnId="{6032D4FD-4020-4DB1-B9B9-DED6F7384557}">
      <dgm:prSet/>
      <dgm:spPr/>
      <dgm:t>
        <a:bodyPr/>
        <a:lstStyle/>
        <a:p>
          <a:endParaRPr lang="en-US"/>
        </a:p>
      </dgm:t>
    </dgm:pt>
    <dgm:pt modelId="{FE6C59C8-1B13-4877-8FD9-4661ADC8A0A5}">
      <dgm:prSet phldrT="[Text]" custT="1"/>
      <dgm:spPr/>
      <dgm:t>
        <a:bodyPr/>
        <a:lstStyle/>
        <a:p>
          <a:r>
            <a:rPr lang="en-US" sz="1400" dirty="0" smtClean="0"/>
            <a:t>Simulation</a:t>
          </a:r>
        </a:p>
      </dgm:t>
    </dgm:pt>
    <dgm:pt modelId="{C50D43AA-195E-4A5E-BDC3-C78D9220B920}" type="parTrans" cxnId="{0F699924-1B13-423D-A6C9-5C1A3F66B4C0}">
      <dgm:prSet/>
      <dgm:spPr/>
      <dgm:t>
        <a:bodyPr/>
        <a:lstStyle/>
        <a:p>
          <a:endParaRPr lang="en-US"/>
        </a:p>
      </dgm:t>
    </dgm:pt>
    <dgm:pt modelId="{0016B439-5E08-4F68-A083-4FE24A3C05C2}" type="sibTrans" cxnId="{0F699924-1B13-423D-A6C9-5C1A3F66B4C0}">
      <dgm:prSet/>
      <dgm:spPr/>
      <dgm:t>
        <a:bodyPr/>
        <a:lstStyle/>
        <a:p>
          <a:endParaRPr lang="en-US"/>
        </a:p>
      </dgm:t>
    </dgm:pt>
    <dgm:pt modelId="{6C19FABC-D96F-4411-873A-E701D08AAF0D}">
      <dgm:prSet phldrT="[Text]" custT="1"/>
      <dgm:spPr/>
      <dgm:t>
        <a:bodyPr/>
        <a:lstStyle/>
        <a:p>
          <a:r>
            <a:rPr lang="en-US" sz="1400" dirty="0" smtClean="0"/>
            <a:t>Genetic Engineering</a:t>
          </a:r>
        </a:p>
      </dgm:t>
    </dgm:pt>
    <dgm:pt modelId="{2BD38387-4EC2-44F5-AD58-8F8CE32C28E9}" type="parTrans" cxnId="{85E4C659-A0C1-46DC-A4F9-25BEAB72356D}">
      <dgm:prSet/>
      <dgm:spPr/>
      <dgm:t>
        <a:bodyPr/>
        <a:lstStyle/>
        <a:p>
          <a:endParaRPr lang="en-US"/>
        </a:p>
      </dgm:t>
    </dgm:pt>
    <dgm:pt modelId="{EA7EB5C5-C1F7-41AF-9B3C-B3EF62AB1D9C}" type="sibTrans" cxnId="{85E4C659-A0C1-46DC-A4F9-25BEAB72356D}">
      <dgm:prSet/>
      <dgm:spPr/>
      <dgm:t>
        <a:bodyPr/>
        <a:lstStyle/>
        <a:p>
          <a:endParaRPr lang="en-US"/>
        </a:p>
      </dgm:t>
    </dgm:pt>
    <dgm:pt modelId="{DA67CC28-98F5-42F4-A63D-29ABA9B8E376}">
      <dgm:prSet phldrT="[Text]" custT="1"/>
      <dgm:spPr/>
      <dgm:t>
        <a:bodyPr/>
        <a:lstStyle/>
        <a:p>
          <a:r>
            <a:rPr lang="en-US" sz="1400" dirty="0" smtClean="0"/>
            <a:t>Nanotechnology Accident</a:t>
          </a:r>
        </a:p>
      </dgm:t>
    </dgm:pt>
    <dgm:pt modelId="{980D30A2-4D4C-499F-A051-A17D1397A368}" type="parTrans" cxnId="{BB4557D1-B6A3-40FA-912D-E42069BAE090}">
      <dgm:prSet/>
      <dgm:spPr/>
      <dgm:t>
        <a:bodyPr/>
        <a:lstStyle/>
        <a:p>
          <a:endParaRPr lang="en-US"/>
        </a:p>
      </dgm:t>
    </dgm:pt>
    <dgm:pt modelId="{A4421784-9767-468D-B76E-4AF891BC8A3F}" type="sibTrans" cxnId="{BB4557D1-B6A3-40FA-912D-E42069BAE090}">
      <dgm:prSet/>
      <dgm:spPr/>
      <dgm:t>
        <a:bodyPr/>
        <a:lstStyle/>
        <a:p>
          <a:endParaRPr lang="en-US"/>
        </a:p>
      </dgm:t>
    </dgm:pt>
    <dgm:pt modelId="{EC595033-B4A9-4D7C-9C34-2F734D9FF4DE}">
      <dgm:prSet phldrT="[Text]" custT="1"/>
      <dgm:spPr/>
      <dgm:t>
        <a:bodyPr/>
        <a:lstStyle/>
        <a:p>
          <a:r>
            <a:rPr lang="en-US" sz="1400" dirty="0" smtClean="0"/>
            <a:t>Physics Disaster</a:t>
          </a:r>
        </a:p>
      </dgm:t>
    </dgm:pt>
    <dgm:pt modelId="{FB21B410-711D-4151-9FB8-32D1A7228FA5}" type="parTrans" cxnId="{F3F77FB8-2ACB-472F-B37C-2DEE55DFB0A6}">
      <dgm:prSet/>
      <dgm:spPr/>
      <dgm:t>
        <a:bodyPr/>
        <a:lstStyle/>
        <a:p>
          <a:endParaRPr lang="en-US"/>
        </a:p>
      </dgm:t>
    </dgm:pt>
    <dgm:pt modelId="{9F31D088-4DB4-4E9C-97A2-618D0631F51D}" type="sibTrans" cxnId="{F3F77FB8-2ACB-472F-B37C-2DEE55DFB0A6}">
      <dgm:prSet/>
      <dgm:spPr/>
      <dgm:t>
        <a:bodyPr/>
        <a:lstStyle/>
        <a:p>
          <a:endParaRPr lang="en-US"/>
        </a:p>
      </dgm:t>
    </dgm:pt>
    <dgm:pt modelId="{626098C5-3743-47FE-B14E-A05EA87F9602}">
      <dgm:prSet phldrT="[Text]" custT="1"/>
      <dgm:spPr/>
      <dgm:t>
        <a:bodyPr/>
        <a:lstStyle/>
        <a:p>
          <a:r>
            <a:rPr lang="en-US" sz="1400" dirty="0" smtClean="0"/>
            <a:t>Naturally Occurring Disease</a:t>
          </a:r>
        </a:p>
      </dgm:t>
    </dgm:pt>
    <dgm:pt modelId="{CB6971BB-72CF-4D40-A0F7-FE35E3F0A0DD}" type="parTrans" cxnId="{2C051012-E0DE-4C10-9C7A-F350CABACDD7}">
      <dgm:prSet/>
      <dgm:spPr/>
      <dgm:t>
        <a:bodyPr/>
        <a:lstStyle/>
        <a:p>
          <a:endParaRPr lang="en-US"/>
        </a:p>
      </dgm:t>
    </dgm:pt>
    <dgm:pt modelId="{020C247F-0A7B-47B1-BF80-A1BC3CC6D94A}" type="sibTrans" cxnId="{2C051012-E0DE-4C10-9C7A-F350CABACDD7}">
      <dgm:prSet/>
      <dgm:spPr/>
      <dgm:t>
        <a:bodyPr/>
        <a:lstStyle/>
        <a:p>
          <a:endParaRPr lang="en-US"/>
        </a:p>
      </dgm:t>
    </dgm:pt>
    <dgm:pt modelId="{139EC5EF-AA50-427F-82E0-04F94C75458A}">
      <dgm:prSet phldrT="[Text]" custT="1"/>
      <dgm:spPr/>
      <dgm:t>
        <a:bodyPr/>
        <a:lstStyle/>
        <a:p>
          <a:r>
            <a:rPr lang="en-US" sz="1400" dirty="0" smtClean="0"/>
            <a:t>Asteroid / Comet</a:t>
          </a:r>
        </a:p>
      </dgm:t>
    </dgm:pt>
    <dgm:pt modelId="{26009470-7B83-42DC-BA53-725E83697543}" type="parTrans" cxnId="{E75137A3-A590-4454-9AF2-464B92449CEE}">
      <dgm:prSet/>
      <dgm:spPr/>
      <dgm:t>
        <a:bodyPr/>
        <a:lstStyle/>
        <a:p>
          <a:endParaRPr lang="en-US"/>
        </a:p>
      </dgm:t>
    </dgm:pt>
    <dgm:pt modelId="{43075437-71AF-4E72-9A6C-96D3884FF5D2}" type="sibTrans" cxnId="{E75137A3-A590-4454-9AF2-464B92449CEE}">
      <dgm:prSet/>
      <dgm:spPr/>
      <dgm:t>
        <a:bodyPr/>
        <a:lstStyle/>
        <a:p>
          <a:endParaRPr lang="en-US"/>
        </a:p>
      </dgm:t>
    </dgm:pt>
    <dgm:pt modelId="{88A6A5BC-5131-4EA6-83CA-2C79F256F156}">
      <dgm:prSet phldrT="[Text]" custT="1"/>
      <dgm:spPr/>
      <dgm:t>
        <a:bodyPr/>
        <a:lstStyle/>
        <a:p>
          <a:r>
            <a:rPr lang="en-US" sz="1400" dirty="0" smtClean="0"/>
            <a:t>Global Warming</a:t>
          </a:r>
        </a:p>
      </dgm:t>
    </dgm:pt>
    <dgm:pt modelId="{A00272B6-F63D-43FB-B2EC-43D95BAF7C5C}" type="parTrans" cxnId="{E36F65CB-F631-454D-87F8-F182A7F7680E}">
      <dgm:prSet/>
      <dgm:spPr/>
      <dgm:t>
        <a:bodyPr/>
        <a:lstStyle/>
        <a:p>
          <a:endParaRPr lang="en-US"/>
        </a:p>
      </dgm:t>
    </dgm:pt>
    <dgm:pt modelId="{604BA827-92F4-48A8-BF66-02F54F6BC771}" type="sibTrans" cxnId="{E36F65CB-F631-454D-87F8-F182A7F7680E}">
      <dgm:prSet/>
      <dgm:spPr/>
      <dgm:t>
        <a:bodyPr/>
        <a:lstStyle/>
        <a:p>
          <a:endParaRPr lang="en-US"/>
        </a:p>
      </dgm:t>
    </dgm:pt>
    <dgm:pt modelId="{C18038E4-4271-4B84-8763-A9B824E08B3B}">
      <dgm:prSet phldrT="[Text]" custT="1"/>
      <dgm:spPr/>
      <dgm:t>
        <a:bodyPr/>
        <a:lstStyle/>
        <a:p>
          <a:r>
            <a:rPr lang="en-US" sz="1400" dirty="0" smtClean="0"/>
            <a:t>Misguided World Government</a:t>
          </a:r>
          <a:endParaRPr lang="en-US" sz="1400" dirty="0"/>
        </a:p>
      </dgm:t>
    </dgm:pt>
    <dgm:pt modelId="{727C0ED8-42B5-444F-8168-F6860E1D0967}" type="parTrans" cxnId="{A0BED3A1-B2C4-4CC3-B65D-9E3F27CDE2E6}">
      <dgm:prSet/>
      <dgm:spPr/>
      <dgm:t>
        <a:bodyPr/>
        <a:lstStyle/>
        <a:p>
          <a:endParaRPr lang="en-US"/>
        </a:p>
      </dgm:t>
    </dgm:pt>
    <dgm:pt modelId="{8885BA6D-1055-4004-9395-E80CE3CE845C}" type="sibTrans" cxnId="{A0BED3A1-B2C4-4CC3-B65D-9E3F27CDE2E6}">
      <dgm:prSet/>
      <dgm:spPr/>
      <dgm:t>
        <a:bodyPr/>
        <a:lstStyle/>
        <a:p>
          <a:endParaRPr lang="en-US"/>
        </a:p>
      </dgm:t>
    </dgm:pt>
    <dgm:pt modelId="{B38E4D72-DD36-4034-836A-AC35FCF6725D}">
      <dgm:prSet phldrT="[Text]" custT="1"/>
      <dgm:spPr/>
      <dgm:t>
        <a:bodyPr/>
        <a:lstStyle/>
        <a:p>
          <a:r>
            <a:rPr lang="en-US" sz="1400" dirty="0" smtClean="0"/>
            <a:t>Technological Arrest</a:t>
          </a:r>
        </a:p>
      </dgm:t>
    </dgm:pt>
    <dgm:pt modelId="{E59C5522-56AA-4B77-9136-20186C31D042}" type="parTrans" cxnId="{B4B21370-5272-45F8-99D7-73A00CA72611}">
      <dgm:prSet/>
      <dgm:spPr/>
      <dgm:t>
        <a:bodyPr/>
        <a:lstStyle/>
        <a:p>
          <a:endParaRPr lang="en-US"/>
        </a:p>
      </dgm:t>
    </dgm:pt>
    <dgm:pt modelId="{479CEEA3-EB47-47D2-9ACA-DE3FE36E61B2}" type="sibTrans" cxnId="{B4B21370-5272-45F8-99D7-73A00CA72611}">
      <dgm:prSet/>
      <dgm:spPr/>
      <dgm:t>
        <a:bodyPr/>
        <a:lstStyle/>
        <a:p>
          <a:endParaRPr lang="en-US"/>
        </a:p>
      </dgm:t>
    </dgm:pt>
    <dgm:pt modelId="{92C7FFD6-B8D9-492E-9F3A-658EF6F4C910}">
      <dgm:prSet phldrT="[Text]" custT="1"/>
      <dgm:spPr/>
      <dgm:t>
        <a:bodyPr/>
        <a:lstStyle/>
        <a:p>
          <a:r>
            <a:rPr lang="en-US" sz="1400" dirty="0" smtClean="0"/>
            <a:t>Flawed ASI</a:t>
          </a:r>
        </a:p>
      </dgm:t>
    </dgm:pt>
    <dgm:pt modelId="{1FCEA5DD-F8EF-4908-A067-731ECA335DB0}" type="parTrans" cxnId="{5B8860EB-09E8-41F7-A22F-3AFD261140B2}">
      <dgm:prSet/>
      <dgm:spPr/>
      <dgm:t>
        <a:bodyPr/>
        <a:lstStyle/>
        <a:p>
          <a:endParaRPr lang="en-US"/>
        </a:p>
      </dgm:t>
    </dgm:pt>
    <dgm:pt modelId="{3D5096F6-4E53-4206-BB2C-985620D8CB37}" type="sibTrans" cxnId="{5B8860EB-09E8-41F7-A22F-3AFD261140B2}">
      <dgm:prSet/>
      <dgm:spPr/>
      <dgm:t>
        <a:bodyPr/>
        <a:lstStyle/>
        <a:p>
          <a:endParaRPr lang="en-US"/>
        </a:p>
      </dgm:t>
    </dgm:pt>
    <dgm:pt modelId="{C482D5AC-A797-4DFE-9EDC-6C072419C06C}">
      <dgm:prSet phldrT="[Text]" custT="1"/>
      <dgm:spPr/>
      <dgm:t>
        <a:bodyPr/>
        <a:lstStyle/>
        <a:p>
          <a:r>
            <a:rPr lang="en-US" sz="1400" dirty="0" smtClean="0"/>
            <a:t>Oppressive Regime</a:t>
          </a:r>
        </a:p>
      </dgm:t>
    </dgm:pt>
    <dgm:pt modelId="{DE036022-87F8-4ECE-A91D-F74088B17BFF}" type="parTrans" cxnId="{35889A58-CE94-4105-B901-54B39F423568}">
      <dgm:prSet/>
      <dgm:spPr/>
      <dgm:t>
        <a:bodyPr/>
        <a:lstStyle/>
        <a:p>
          <a:endParaRPr lang="en-US"/>
        </a:p>
      </dgm:t>
    </dgm:pt>
    <dgm:pt modelId="{14C8E6CA-1FFA-4F53-A058-3C4E09E94D79}" type="sibTrans" cxnId="{35889A58-CE94-4105-B901-54B39F423568}">
      <dgm:prSet/>
      <dgm:spPr/>
      <dgm:t>
        <a:bodyPr/>
        <a:lstStyle/>
        <a:p>
          <a:endParaRPr lang="en-US"/>
        </a:p>
      </dgm:t>
    </dgm:pt>
    <dgm:pt modelId="{C42ACB37-5006-466D-A807-A5C13FAF5AB5}" type="pres">
      <dgm:prSet presAssocID="{5E31CE29-4C33-4279-B699-88DAA40698F8}" presName="layout" presStyleCnt="0">
        <dgm:presLayoutVars>
          <dgm:chMax/>
          <dgm:chPref/>
          <dgm:dir/>
          <dgm:resizeHandles/>
        </dgm:presLayoutVars>
      </dgm:prSet>
      <dgm:spPr/>
      <dgm:t>
        <a:bodyPr/>
        <a:lstStyle/>
        <a:p>
          <a:endParaRPr lang="en-US"/>
        </a:p>
      </dgm:t>
    </dgm:pt>
    <dgm:pt modelId="{A5E13C9F-78F2-46D3-A156-77B0319DCFB7}" type="pres">
      <dgm:prSet presAssocID="{61BEDEF1-F585-4453-9F3C-1A31E02A7FE6}" presName="root" presStyleCnt="0">
        <dgm:presLayoutVars>
          <dgm:chMax/>
          <dgm:chPref/>
        </dgm:presLayoutVars>
      </dgm:prSet>
      <dgm:spPr/>
    </dgm:pt>
    <dgm:pt modelId="{3AB75449-45CF-423E-9161-1798DCFDCBD6}" type="pres">
      <dgm:prSet presAssocID="{61BEDEF1-F585-4453-9F3C-1A31E02A7FE6}" presName="rootComposite" presStyleCnt="0">
        <dgm:presLayoutVars/>
      </dgm:prSet>
      <dgm:spPr/>
    </dgm:pt>
    <dgm:pt modelId="{8A1461E9-6106-43B8-8A86-491B852A3376}" type="pres">
      <dgm:prSet presAssocID="{61BEDEF1-F585-4453-9F3C-1A31E02A7FE6}" presName="ParentAccent" presStyleLbl="alignNode1" presStyleIdx="0" presStyleCnt="4"/>
      <dgm:spPr/>
    </dgm:pt>
    <dgm:pt modelId="{FF1AEDA5-82DE-4B9D-9EE7-ACC5A2EEEDA1}" type="pres">
      <dgm:prSet presAssocID="{61BEDEF1-F585-4453-9F3C-1A31E02A7FE6}" presName="ParentSmallAccent" presStyleLbl="fgAcc1" presStyleIdx="0" presStyleCnt="4"/>
      <dgm:spPr/>
    </dgm:pt>
    <dgm:pt modelId="{E3FA93CD-3814-46B5-9B33-6D2D0F4BCA80}" type="pres">
      <dgm:prSet presAssocID="{61BEDEF1-F585-4453-9F3C-1A31E02A7FE6}" presName="Parent" presStyleLbl="revTx" presStyleIdx="0" presStyleCnt="21">
        <dgm:presLayoutVars>
          <dgm:chMax/>
          <dgm:chPref val="4"/>
          <dgm:bulletEnabled val="1"/>
        </dgm:presLayoutVars>
      </dgm:prSet>
      <dgm:spPr/>
      <dgm:t>
        <a:bodyPr/>
        <a:lstStyle/>
        <a:p>
          <a:endParaRPr lang="en-US"/>
        </a:p>
      </dgm:t>
    </dgm:pt>
    <dgm:pt modelId="{3FE8951B-5261-4AF3-9FC2-17F51364227A}" type="pres">
      <dgm:prSet presAssocID="{61BEDEF1-F585-4453-9F3C-1A31E02A7FE6}" presName="childShape" presStyleCnt="0">
        <dgm:presLayoutVars>
          <dgm:chMax val="0"/>
          <dgm:chPref val="0"/>
        </dgm:presLayoutVars>
      </dgm:prSet>
      <dgm:spPr/>
    </dgm:pt>
    <dgm:pt modelId="{0A5D5929-D3F0-44D5-B072-74EB7E1D8A66}" type="pres">
      <dgm:prSet presAssocID="{F3E7BB87-6F8B-4B7B-8F06-F6C8CB26F211}" presName="childComposite" presStyleCnt="0">
        <dgm:presLayoutVars>
          <dgm:chMax val="0"/>
          <dgm:chPref val="0"/>
        </dgm:presLayoutVars>
      </dgm:prSet>
      <dgm:spPr/>
    </dgm:pt>
    <dgm:pt modelId="{B37416D4-2C92-4B00-9C6D-4C4786AE48B6}" type="pres">
      <dgm:prSet presAssocID="{F3E7BB87-6F8B-4B7B-8F06-F6C8CB26F211}" presName="ChildAccent" presStyleLbl="solidFgAcc1" presStyleIdx="0" presStyleCnt="17"/>
      <dgm:spPr/>
    </dgm:pt>
    <dgm:pt modelId="{971F0A69-24F7-4FCA-823B-9AD1140EB1C3}" type="pres">
      <dgm:prSet presAssocID="{F3E7BB87-6F8B-4B7B-8F06-F6C8CB26F211}" presName="Child" presStyleLbl="revTx" presStyleIdx="1" presStyleCnt="21">
        <dgm:presLayoutVars>
          <dgm:chMax val="0"/>
          <dgm:chPref val="0"/>
          <dgm:bulletEnabled val="1"/>
        </dgm:presLayoutVars>
      </dgm:prSet>
      <dgm:spPr/>
      <dgm:t>
        <a:bodyPr/>
        <a:lstStyle/>
        <a:p>
          <a:endParaRPr lang="en-US"/>
        </a:p>
      </dgm:t>
    </dgm:pt>
    <dgm:pt modelId="{822A5B3F-772D-4AE0-93D7-2DE40661B21A}" type="pres">
      <dgm:prSet presAssocID="{88F85433-6B48-4895-9FCB-A1C3005B47DD}" presName="childComposite" presStyleCnt="0">
        <dgm:presLayoutVars>
          <dgm:chMax val="0"/>
          <dgm:chPref val="0"/>
        </dgm:presLayoutVars>
      </dgm:prSet>
      <dgm:spPr/>
    </dgm:pt>
    <dgm:pt modelId="{3ABCB769-694C-4A2B-AF2F-14DAA9AA5064}" type="pres">
      <dgm:prSet presAssocID="{88F85433-6B48-4895-9FCB-A1C3005B47DD}" presName="ChildAccent" presStyleLbl="solidFgAcc1" presStyleIdx="1" presStyleCnt="17"/>
      <dgm:spPr/>
    </dgm:pt>
    <dgm:pt modelId="{6F54C903-A25E-4C57-A9F7-6B6852691CFA}" type="pres">
      <dgm:prSet presAssocID="{88F85433-6B48-4895-9FCB-A1C3005B47DD}" presName="Child" presStyleLbl="revTx" presStyleIdx="2" presStyleCnt="21">
        <dgm:presLayoutVars>
          <dgm:chMax val="0"/>
          <dgm:chPref val="0"/>
          <dgm:bulletEnabled val="1"/>
        </dgm:presLayoutVars>
      </dgm:prSet>
      <dgm:spPr/>
      <dgm:t>
        <a:bodyPr/>
        <a:lstStyle/>
        <a:p>
          <a:endParaRPr lang="en-US"/>
        </a:p>
      </dgm:t>
    </dgm:pt>
    <dgm:pt modelId="{708144B0-BFEB-456C-AC45-2ED148EA35F6}" type="pres">
      <dgm:prSet presAssocID="{FE6C59C8-1B13-4877-8FD9-4661ADC8A0A5}" presName="childComposite" presStyleCnt="0">
        <dgm:presLayoutVars>
          <dgm:chMax val="0"/>
          <dgm:chPref val="0"/>
        </dgm:presLayoutVars>
      </dgm:prSet>
      <dgm:spPr/>
    </dgm:pt>
    <dgm:pt modelId="{6641E015-12BB-41E3-BACE-59DCA83BA25A}" type="pres">
      <dgm:prSet presAssocID="{FE6C59C8-1B13-4877-8FD9-4661ADC8A0A5}" presName="ChildAccent" presStyleLbl="solidFgAcc1" presStyleIdx="2" presStyleCnt="17"/>
      <dgm:spPr/>
    </dgm:pt>
    <dgm:pt modelId="{3448F9BF-E812-4E1F-A9C2-594878FA6D86}" type="pres">
      <dgm:prSet presAssocID="{FE6C59C8-1B13-4877-8FD9-4661ADC8A0A5}" presName="Child" presStyleLbl="revTx" presStyleIdx="3" presStyleCnt="21">
        <dgm:presLayoutVars>
          <dgm:chMax val="0"/>
          <dgm:chPref val="0"/>
          <dgm:bulletEnabled val="1"/>
        </dgm:presLayoutVars>
      </dgm:prSet>
      <dgm:spPr/>
      <dgm:t>
        <a:bodyPr/>
        <a:lstStyle/>
        <a:p>
          <a:endParaRPr lang="en-US"/>
        </a:p>
      </dgm:t>
    </dgm:pt>
    <dgm:pt modelId="{6ED8D747-0EA8-459C-B558-E76BF06F4487}" type="pres">
      <dgm:prSet presAssocID="{6C19FABC-D96F-4411-873A-E701D08AAF0D}" presName="childComposite" presStyleCnt="0">
        <dgm:presLayoutVars>
          <dgm:chMax val="0"/>
          <dgm:chPref val="0"/>
        </dgm:presLayoutVars>
      </dgm:prSet>
      <dgm:spPr/>
    </dgm:pt>
    <dgm:pt modelId="{C1126FB7-408F-4F8D-B647-868C031C05B8}" type="pres">
      <dgm:prSet presAssocID="{6C19FABC-D96F-4411-873A-E701D08AAF0D}" presName="ChildAccent" presStyleLbl="solidFgAcc1" presStyleIdx="3" presStyleCnt="17"/>
      <dgm:spPr/>
    </dgm:pt>
    <dgm:pt modelId="{1672FB71-1959-4FBA-920E-C20876C1C0AC}" type="pres">
      <dgm:prSet presAssocID="{6C19FABC-D96F-4411-873A-E701D08AAF0D}" presName="Child" presStyleLbl="revTx" presStyleIdx="4" presStyleCnt="21">
        <dgm:presLayoutVars>
          <dgm:chMax val="0"/>
          <dgm:chPref val="0"/>
          <dgm:bulletEnabled val="1"/>
        </dgm:presLayoutVars>
      </dgm:prSet>
      <dgm:spPr/>
      <dgm:t>
        <a:bodyPr/>
        <a:lstStyle/>
        <a:p>
          <a:endParaRPr lang="en-US"/>
        </a:p>
      </dgm:t>
    </dgm:pt>
    <dgm:pt modelId="{9926026B-6259-492A-8462-CB92BA1EC87E}" type="pres">
      <dgm:prSet presAssocID="{DA67CC28-98F5-42F4-A63D-29ABA9B8E376}" presName="childComposite" presStyleCnt="0">
        <dgm:presLayoutVars>
          <dgm:chMax val="0"/>
          <dgm:chPref val="0"/>
        </dgm:presLayoutVars>
      </dgm:prSet>
      <dgm:spPr/>
    </dgm:pt>
    <dgm:pt modelId="{BFA4847F-90EA-4069-84FA-6CFF1E1F74D5}" type="pres">
      <dgm:prSet presAssocID="{DA67CC28-98F5-42F4-A63D-29ABA9B8E376}" presName="ChildAccent" presStyleLbl="solidFgAcc1" presStyleIdx="4" presStyleCnt="17"/>
      <dgm:spPr/>
    </dgm:pt>
    <dgm:pt modelId="{E5201377-1800-4244-9530-ADBF7893B260}" type="pres">
      <dgm:prSet presAssocID="{DA67CC28-98F5-42F4-A63D-29ABA9B8E376}" presName="Child" presStyleLbl="revTx" presStyleIdx="5" presStyleCnt="21">
        <dgm:presLayoutVars>
          <dgm:chMax val="0"/>
          <dgm:chPref val="0"/>
          <dgm:bulletEnabled val="1"/>
        </dgm:presLayoutVars>
      </dgm:prSet>
      <dgm:spPr/>
      <dgm:t>
        <a:bodyPr/>
        <a:lstStyle/>
        <a:p>
          <a:endParaRPr lang="en-US"/>
        </a:p>
      </dgm:t>
    </dgm:pt>
    <dgm:pt modelId="{C5D3B8A8-8740-4D96-8F1A-98CA2BA9E55B}" type="pres">
      <dgm:prSet presAssocID="{EC595033-B4A9-4D7C-9C34-2F734D9FF4DE}" presName="childComposite" presStyleCnt="0">
        <dgm:presLayoutVars>
          <dgm:chMax val="0"/>
          <dgm:chPref val="0"/>
        </dgm:presLayoutVars>
      </dgm:prSet>
      <dgm:spPr/>
    </dgm:pt>
    <dgm:pt modelId="{32A391EB-B45C-4E5E-81D6-BA3BBA97AC57}" type="pres">
      <dgm:prSet presAssocID="{EC595033-B4A9-4D7C-9C34-2F734D9FF4DE}" presName="ChildAccent" presStyleLbl="solidFgAcc1" presStyleIdx="5" presStyleCnt="17"/>
      <dgm:spPr/>
    </dgm:pt>
    <dgm:pt modelId="{17996539-DFDF-4F5A-BCE5-710AC7FF11CF}" type="pres">
      <dgm:prSet presAssocID="{EC595033-B4A9-4D7C-9C34-2F734D9FF4DE}" presName="Child" presStyleLbl="revTx" presStyleIdx="6" presStyleCnt="21">
        <dgm:presLayoutVars>
          <dgm:chMax val="0"/>
          <dgm:chPref val="0"/>
          <dgm:bulletEnabled val="1"/>
        </dgm:presLayoutVars>
      </dgm:prSet>
      <dgm:spPr/>
      <dgm:t>
        <a:bodyPr/>
        <a:lstStyle/>
        <a:p>
          <a:endParaRPr lang="en-US"/>
        </a:p>
      </dgm:t>
    </dgm:pt>
    <dgm:pt modelId="{7114A50A-6571-4C7D-8CAA-C86977470B4A}" type="pres">
      <dgm:prSet presAssocID="{626098C5-3743-47FE-B14E-A05EA87F9602}" presName="childComposite" presStyleCnt="0">
        <dgm:presLayoutVars>
          <dgm:chMax val="0"/>
          <dgm:chPref val="0"/>
        </dgm:presLayoutVars>
      </dgm:prSet>
      <dgm:spPr/>
    </dgm:pt>
    <dgm:pt modelId="{AEE95912-047C-490F-9644-840331376835}" type="pres">
      <dgm:prSet presAssocID="{626098C5-3743-47FE-B14E-A05EA87F9602}" presName="ChildAccent" presStyleLbl="solidFgAcc1" presStyleIdx="6" presStyleCnt="17"/>
      <dgm:spPr/>
    </dgm:pt>
    <dgm:pt modelId="{823C1BBD-650E-46F7-9778-73C68B146693}" type="pres">
      <dgm:prSet presAssocID="{626098C5-3743-47FE-B14E-A05EA87F9602}" presName="Child" presStyleLbl="revTx" presStyleIdx="7" presStyleCnt="21">
        <dgm:presLayoutVars>
          <dgm:chMax val="0"/>
          <dgm:chPref val="0"/>
          <dgm:bulletEnabled val="1"/>
        </dgm:presLayoutVars>
      </dgm:prSet>
      <dgm:spPr/>
      <dgm:t>
        <a:bodyPr/>
        <a:lstStyle/>
        <a:p>
          <a:endParaRPr lang="en-US"/>
        </a:p>
      </dgm:t>
    </dgm:pt>
    <dgm:pt modelId="{83DB2FAE-BDC7-43CC-B616-D2FEA11ADE67}" type="pres">
      <dgm:prSet presAssocID="{139EC5EF-AA50-427F-82E0-04F94C75458A}" presName="childComposite" presStyleCnt="0">
        <dgm:presLayoutVars>
          <dgm:chMax val="0"/>
          <dgm:chPref val="0"/>
        </dgm:presLayoutVars>
      </dgm:prSet>
      <dgm:spPr/>
    </dgm:pt>
    <dgm:pt modelId="{906CE764-AD2B-4390-83C4-B77AE7886244}" type="pres">
      <dgm:prSet presAssocID="{139EC5EF-AA50-427F-82E0-04F94C75458A}" presName="ChildAccent" presStyleLbl="solidFgAcc1" presStyleIdx="7" presStyleCnt="17"/>
      <dgm:spPr/>
    </dgm:pt>
    <dgm:pt modelId="{C6C4D6E9-E9FA-47D7-AAD7-E77F829BF021}" type="pres">
      <dgm:prSet presAssocID="{139EC5EF-AA50-427F-82E0-04F94C75458A}" presName="Child" presStyleLbl="revTx" presStyleIdx="8" presStyleCnt="21">
        <dgm:presLayoutVars>
          <dgm:chMax val="0"/>
          <dgm:chPref val="0"/>
          <dgm:bulletEnabled val="1"/>
        </dgm:presLayoutVars>
      </dgm:prSet>
      <dgm:spPr/>
      <dgm:t>
        <a:bodyPr/>
        <a:lstStyle/>
        <a:p>
          <a:endParaRPr lang="en-US"/>
        </a:p>
      </dgm:t>
    </dgm:pt>
    <dgm:pt modelId="{0EF1BC5B-F957-43F6-8DBA-9889F11FCBC6}" type="pres">
      <dgm:prSet presAssocID="{88A6A5BC-5131-4EA6-83CA-2C79F256F156}" presName="childComposite" presStyleCnt="0">
        <dgm:presLayoutVars>
          <dgm:chMax val="0"/>
          <dgm:chPref val="0"/>
        </dgm:presLayoutVars>
      </dgm:prSet>
      <dgm:spPr/>
    </dgm:pt>
    <dgm:pt modelId="{785A1C49-CD6D-4F02-B0B5-823229951B8D}" type="pres">
      <dgm:prSet presAssocID="{88A6A5BC-5131-4EA6-83CA-2C79F256F156}" presName="ChildAccent" presStyleLbl="solidFgAcc1" presStyleIdx="8" presStyleCnt="17"/>
      <dgm:spPr/>
    </dgm:pt>
    <dgm:pt modelId="{D45EF5F6-DC2E-40FF-AC60-2F90ACF277E5}" type="pres">
      <dgm:prSet presAssocID="{88A6A5BC-5131-4EA6-83CA-2C79F256F156}" presName="Child" presStyleLbl="revTx" presStyleIdx="9" presStyleCnt="21">
        <dgm:presLayoutVars>
          <dgm:chMax val="0"/>
          <dgm:chPref val="0"/>
          <dgm:bulletEnabled val="1"/>
        </dgm:presLayoutVars>
      </dgm:prSet>
      <dgm:spPr/>
      <dgm:t>
        <a:bodyPr/>
        <a:lstStyle/>
        <a:p>
          <a:endParaRPr lang="en-US"/>
        </a:p>
      </dgm:t>
    </dgm:pt>
    <dgm:pt modelId="{A0B315E9-9044-4264-8A82-7E04E8412E56}" type="pres">
      <dgm:prSet presAssocID="{21A33E4D-F9F5-48C5-B759-2C2B868F8F51}" presName="root" presStyleCnt="0">
        <dgm:presLayoutVars>
          <dgm:chMax/>
          <dgm:chPref/>
        </dgm:presLayoutVars>
      </dgm:prSet>
      <dgm:spPr/>
    </dgm:pt>
    <dgm:pt modelId="{76B65E5D-23AC-4A0A-A871-D00113C64CFC}" type="pres">
      <dgm:prSet presAssocID="{21A33E4D-F9F5-48C5-B759-2C2B868F8F51}" presName="rootComposite" presStyleCnt="0">
        <dgm:presLayoutVars/>
      </dgm:prSet>
      <dgm:spPr/>
    </dgm:pt>
    <dgm:pt modelId="{A3EEF2D8-DED5-4159-8B88-06BF11DE09B9}" type="pres">
      <dgm:prSet presAssocID="{21A33E4D-F9F5-48C5-B759-2C2B868F8F51}" presName="ParentAccent" presStyleLbl="alignNode1" presStyleIdx="1" presStyleCnt="4"/>
      <dgm:spPr/>
    </dgm:pt>
    <dgm:pt modelId="{BDB96FB8-4E78-45C8-9901-9181362D7295}" type="pres">
      <dgm:prSet presAssocID="{21A33E4D-F9F5-48C5-B759-2C2B868F8F51}" presName="ParentSmallAccent" presStyleLbl="fgAcc1" presStyleIdx="1" presStyleCnt="4"/>
      <dgm:spPr/>
    </dgm:pt>
    <dgm:pt modelId="{A93674F1-33C4-47C7-9A76-7EA1C0429A82}" type="pres">
      <dgm:prSet presAssocID="{21A33E4D-F9F5-48C5-B759-2C2B868F8F51}" presName="Parent" presStyleLbl="revTx" presStyleIdx="10" presStyleCnt="21">
        <dgm:presLayoutVars>
          <dgm:chMax/>
          <dgm:chPref val="4"/>
          <dgm:bulletEnabled val="1"/>
        </dgm:presLayoutVars>
      </dgm:prSet>
      <dgm:spPr/>
      <dgm:t>
        <a:bodyPr/>
        <a:lstStyle/>
        <a:p>
          <a:endParaRPr lang="en-US"/>
        </a:p>
      </dgm:t>
    </dgm:pt>
    <dgm:pt modelId="{19FAF9A9-2C3F-4C60-A3BA-B2B5C1EC51BB}" type="pres">
      <dgm:prSet presAssocID="{21A33E4D-F9F5-48C5-B759-2C2B868F8F51}" presName="childShape" presStyleCnt="0">
        <dgm:presLayoutVars>
          <dgm:chMax val="0"/>
          <dgm:chPref val="0"/>
        </dgm:presLayoutVars>
      </dgm:prSet>
      <dgm:spPr/>
    </dgm:pt>
    <dgm:pt modelId="{6A45E559-4FF2-40F5-B72D-E98A39C1E50B}" type="pres">
      <dgm:prSet presAssocID="{B5868192-5166-45A6-85CC-9A00A402B57A}" presName="childComposite" presStyleCnt="0">
        <dgm:presLayoutVars>
          <dgm:chMax val="0"/>
          <dgm:chPref val="0"/>
        </dgm:presLayoutVars>
      </dgm:prSet>
      <dgm:spPr/>
    </dgm:pt>
    <dgm:pt modelId="{AEFEBDAA-3997-4BB8-AB32-F920C351F6C6}" type="pres">
      <dgm:prSet presAssocID="{B5868192-5166-45A6-85CC-9A00A402B57A}" presName="ChildAccent" presStyleLbl="solidFgAcc1" presStyleIdx="9" presStyleCnt="17"/>
      <dgm:spPr/>
    </dgm:pt>
    <dgm:pt modelId="{47B68524-CB48-43F8-838C-78C2BED59EB8}" type="pres">
      <dgm:prSet presAssocID="{B5868192-5166-45A6-85CC-9A00A402B57A}" presName="Child" presStyleLbl="revTx" presStyleIdx="11" presStyleCnt="21">
        <dgm:presLayoutVars>
          <dgm:chMax val="0"/>
          <dgm:chPref val="0"/>
          <dgm:bulletEnabled val="1"/>
        </dgm:presLayoutVars>
      </dgm:prSet>
      <dgm:spPr/>
      <dgm:t>
        <a:bodyPr/>
        <a:lstStyle/>
        <a:p>
          <a:endParaRPr lang="en-US"/>
        </a:p>
      </dgm:t>
    </dgm:pt>
    <dgm:pt modelId="{D0D1A32E-BE94-4E03-B3A9-19980B924DE5}" type="pres">
      <dgm:prSet presAssocID="{C18038E4-4271-4B84-8763-A9B824E08B3B}" presName="childComposite" presStyleCnt="0">
        <dgm:presLayoutVars>
          <dgm:chMax val="0"/>
          <dgm:chPref val="0"/>
        </dgm:presLayoutVars>
      </dgm:prSet>
      <dgm:spPr/>
    </dgm:pt>
    <dgm:pt modelId="{0F939F43-B3AD-400C-9031-74E30A778404}" type="pres">
      <dgm:prSet presAssocID="{C18038E4-4271-4B84-8763-A9B824E08B3B}" presName="ChildAccent" presStyleLbl="solidFgAcc1" presStyleIdx="10" presStyleCnt="17"/>
      <dgm:spPr/>
    </dgm:pt>
    <dgm:pt modelId="{6ECF83C8-C2FE-4740-801E-76D88A176353}" type="pres">
      <dgm:prSet presAssocID="{C18038E4-4271-4B84-8763-A9B824E08B3B}" presName="Child" presStyleLbl="revTx" presStyleIdx="12" presStyleCnt="21">
        <dgm:presLayoutVars>
          <dgm:chMax val="0"/>
          <dgm:chPref val="0"/>
          <dgm:bulletEnabled val="1"/>
        </dgm:presLayoutVars>
      </dgm:prSet>
      <dgm:spPr/>
      <dgm:t>
        <a:bodyPr/>
        <a:lstStyle/>
        <a:p>
          <a:endParaRPr lang="en-US"/>
        </a:p>
      </dgm:t>
    </dgm:pt>
    <dgm:pt modelId="{4FA16784-4222-4F93-BD6A-71AEBC041CEF}" type="pres">
      <dgm:prSet presAssocID="{B38E4D72-DD36-4034-836A-AC35FCF6725D}" presName="childComposite" presStyleCnt="0">
        <dgm:presLayoutVars>
          <dgm:chMax val="0"/>
          <dgm:chPref val="0"/>
        </dgm:presLayoutVars>
      </dgm:prSet>
      <dgm:spPr/>
    </dgm:pt>
    <dgm:pt modelId="{2E129101-BF1D-4166-BBAC-3E57337BD622}" type="pres">
      <dgm:prSet presAssocID="{B38E4D72-DD36-4034-836A-AC35FCF6725D}" presName="ChildAccent" presStyleLbl="solidFgAcc1" presStyleIdx="11" presStyleCnt="17"/>
      <dgm:spPr/>
    </dgm:pt>
    <dgm:pt modelId="{C96D6BE8-F87C-41F4-993D-AE4234D20430}" type="pres">
      <dgm:prSet presAssocID="{B38E4D72-DD36-4034-836A-AC35FCF6725D}" presName="Child" presStyleLbl="revTx" presStyleIdx="13" presStyleCnt="21">
        <dgm:presLayoutVars>
          <dgm:chMax val="0"/>
          <dgm:chPref val="0"/>
          <dgm:bulletEnabled val="1"/>
        </dgm:presLayoutVars>
      </dgm:prSet>
      <dgm:spPr/>
      <dgm:t>
        <a:bodyPr/>
        <a:lstStyle/>
        <a:p>
          <a:endParaRPr lang="en-US"/>
        </a:p>
      </dgm:t>
    </dgm:pt>
    <dgm:pt modelId="{D5922AFD-BAF0-4A0B-981B-65257EA100FF}" type="pres">
      <dgm:prSet presAssocID="{613F5250-520F-4D08-9D75-35D78741BB66}" presName="root" presStyleCnt="0">
        <dgm:presLayoutVars>
          <dgm:chMax/>
          <dgm:chPref/>
        </dgm:presLayoutVars>
      </dgm:prSet>
      <dgm:spPr/>
    </dgm:pt>
    <dgm:pt modelId="{BA8DDA37-D308-4FC1-B043-5F01452E3234}" type="pres">
      <dgm:prSet presAssocID="{613F5250-520F-4D08-9D75-35D78741BB66}" presName="rootComposite" presStyleCnt="0">
        <dgm:presLayoutVars/>
      </dgm:prSet>
      <dgm:spPr/>
    </dgm:pt>
    <dgm:pt modelId="{B02D70E5-3AA9-4066-928B-C8F88FD5D213}" type="pres">
      <dgm:prSet presAssocID="{613F5250-520F-4D08-9D75-35D78741BB66}" presName="ParentAccent" presStyleLbl="alignNode1" presStyleIdx="2" presStyleCnt="4"/>
      <dgm:spPr/>
    </dgm:pt>
    <dgm:pt modelId="{75093ECE-19EF-4F3F-8752-51DFB5D6B9AF}" type="pres">
      <dgm:prSet presAssocID="{613F5250-520F-4D08-9D75-35D78741BB66}" presName="ParentSmallAccent" presStyleLbl="fgAcc1" presStyleIdx="2" presStyleCnt="4"/>
      <dgm:spPr/>
    </dgm:pt>
    <dgm:pt modelId="{27F31FBC-C5E7-4834-BA4A-44651E400E18}" type="pres">
      <dgm:prSet presAssocID="{613F5250-520F-4D08-9D75-35D78741BB66}" presName="Parent" presStyleLbl="revTx" presStyleIdx="14" presStyleCnt="21">
        <dgm:presLayoutVars>
          <dgm:chMax/>
          <dgm:chPref val="4"/>
          <dgm:bulletEnabled val="1"/>
        </dgm:presLayoutVars>
      </dgm:prSet>
      <dgm:spPr/>
      <dgm:t>
        <a:bodyPr/>
        <a:lstStyle/>
        <a:p>
          <a:endParaRPr lang="en-US"/>
        </a:p>
      </dgm:t>
    </dgm:pt>
    <dgm:pt modelId="{423A5148-0E6C-4B19-999A-218FFBCCE437}" type="pres">
      <dgm:prSet presAssocID="{613F5250-520F-4D08-9D75-35D78741BB66}" presName="childShape" presStyleCnt="0">
        <dgm:presLayoutVars>
          <dgm:chMax val="0"/>
          <dgm:chPref val="0"/>
        </dgm:presLayoutVars>
      </dgm:prSet>
      <dgm:spPr/>
    </dgm:pt>
    <dgm:pt modelId="{80334649-1CC6-4190-B021-5F39832C0786}" type="pres">
      <dgm:prSet presAssocID="{820614D4-2F22-47DF-891C-AB41924B3133}" presName="childComposite" presStyleCnt="0">
        <dgm:presLayoutVars>
          <dgm:chMax val="0"/>
          <dgm:chPref val="0"/>
        </dgm:presLayoutVars>
      </dgm:prSet>
      <dgm:spPr/>
    </dgm:pt>
    <dgm:pt modelId="{671A3AC5-C8EF-4794-A496-F6A6D932F5DD}" type="pres">
      <dgm:prSet presAssocID="{820614D4-2F22-47DF-891C-AB41924B3133}" presName="ChildAccent" presStyleLbl="solidFgAcc1" presStyleIdx="12" presStyleCnt="17"/>
      <dgm:spPr/>
    </dgm:pt>
    <dgm:pt modelId="{4A761B3D-58B5-471E-A9CB-C090E1803751}" type="pres">
      <dgm:prSet presAssocID="{820614D4-2F22-47DF-891C-AB41924B3133}" presName="Child" presStyleLbl="revTx" presStyleIdx="15" presStyleCnt="21">
        <dgm:presLayoutVars>
          <dgm:chMax val="0"/>
          <dgm:chPref val="0"/>
          <dgm:bulletEnabled val="1"/>
        </dgm:presLayoutVars>
      </dgm:prSet>
      <dgm:spPr/>
      <dgm:t>
        <a:bodyPr/>
        <a:lstStyle/>
        <a:p>
          <a:endParaRPr lang="en-US"/>
        </a:p>
      </dgm:t>
    </dgm:pt>
    <dgm:pt modelId="{840D541C-A8C5-487C-82C5-0DC022B3AC64}" type="pres">
      <dgm:prSet presAssocID="{92C7FFD6-B8D9-492E-9F3A-658EF6F4C910}" presName="childComposite" presStyleCnt="0">
        <dgm:presLayoutVars>
          <dgm:chMax val="0"/>
          <dgm:chPref val="0"/>
        </dgm:presLayoutVars>
      </dgm:prSet>
      <dgm:spPr/>
    </dgm:pt>
    <dgm:pt modelId="{D7F74A43-1E3C-4D47-8B05-B0EE02E47C17}" type="pres">
      <dgm:prSet presAssocID="{92C7FFD6-B8D9-492E-9F3A-658EF6F4C910}" presName="ChildAccent" presStyleLbl="solidFgAcc1" presStyleIdx="13" presStyleCnt="17"/>
      <dgm:spPr/>
    </dgm:pt>
    <dgm:pt modelId="{F38EC2BF-D064-4145-912D-B7FA9A1ABE03}" type="pres">
      <dgm:prSet presAssocID="{92C7FFD6-B8D9-492E-9F3A-658EF6F4C910}" presName="Child" presStyleLbl="revTx" presStyleIdx="16" presStyleCnt="21">
        <dgm:presLayoutVars>
          <dgm:chMax val="0"/>
          <dgm:chPref val="0"/>
          <dgm:bulletEnabled val="1"/>
        </dgm:presLayoutVars>
      </dgm:prSet>
      <dgm:spPr/>
      <dgm:t>
        <a:bodyPr/>
        <a:lstStyle/>
        <a:p>
          <a:endParaRPr lang="en-US"/>
        </a:p>
      </dgm:t>
    </dgm:pt>
    <dgm:pt modelId="{DFD8844F-351C-4453-AC86-11C170869FCE}" type="pres">
      <dgm:prSet presAssocID="{C482D5AC-A797-4DFE-9EDC-6C072419C06C}" presName="childComposite" presStyleCnt="0">
        <dgm:presLayoutVars>
          <dgm:chMax val="0"/>
          <dgm:chPref val="0"/>
        </dgm:presLayoutVars>
      </dgm:prSet>
      <dgm:spPr/>
    </dgm:pt>
    <dgm:pt modelId="{AFC55107-DAD0-4C3E-B958-064C6CE9F2F1}" type="pres">
      <dgm:prSet presAssocID="{C482D5AC-A797-4DFE-9EDC-6C072419C06C}" presName="ChildAccent" presStyleLbl="solidFgAcc1" presStyleIdx="14" presStyleCnt="17"/>
      <dgm:spPr/>
    </dgm:pt>
    <dgm:pt modelId="{44ABB9A0-C8C8-469C-8C6D-CCC207E725B2}" type="pres">
      <dgm:prSet presAssocID="{C482D5AC-A797-4DFE-9EDC-6C072419C06C}" presName="Child" presStyleLbl="revTx" presStyleIdx="17" presStyleCnt="21">
        <dgm:presLayoutVars>
          <dgm:chMax val="0"/>
          <dgm:chPref val="0"/>
          <dgm:bulletEnabled val="1"/>
        </dgm:presLayoutVars>
      </dgm:prSet>
      <dgm:spPr/>
      <dgm:t>
        <a:bodyPr/>
        <a:lstStyle/>
        <a:p>
          <a:endParaRPr lang="en-US"/>
        </a:p>
      </dgm:t>
    </dgm:pt>
    <dgm:pt modelId="{043D4359-8446-4B6E-93AB-63D6149631C9}" type="pres">
      <dgm:prSet presAssocID="{1B0CA009-5001-4122-8BE1-8B82453B0A56}" presName="root" presStyleCnt="0">
        <dgm:presLayoutVars>
          <dgm:chMax/>
          <dgm:chPref/>
        </dgm:presLayoutVars>
      </dgm:prSet>
      <dgm:spPr/>
    </dgm:pt>
    <dgm:pt modelId="{F259E7B7-1127-4745-A44B-C5C26FB2ABA5}" type="pres">
      <dgm:prSet presAssocID="{1B0CA009-5001-4122-8BE1-8B82453B0A56}" presName="rootComposite" presStyleCnt="0">
        <dgm:presLayoutVars/>
      </dgm:prSet>
      <dgm:spPr/>
    </dgm:pt>
    <dgm:pt modelId="{500FC5BF-FDED-4F7D-9880-6F0E9E82E42D}" type="pres">
      <dgm:prSet presAssocID="{1B0CA009-5001-4122-8BE1-8B82453B0A56}" presName="ParentAccent" presStyleLbl="alignNode1" presStyleIdx="3" presStyleCnt="4"/>
      <dgm:spPr/>
    </dgm:pt>
    <dgm:pt modelId="{AA511966-1C10-46CD-845D-919E7627ED5F}" type="pres">
      <dgm:prSet presAssocID="{1B0CA009-5001-4122-8BE1-8B82453B0A56}" presName="ParentSmallAccent" presStyleLbl="fgAcc1" presStyleIdx="3" presStyleCnt="4"/>
      <dgm:spPr/>
    </dgm:pt>
    <dgm:pt modelId="{01CD03F1-0107-4A4C-9743-E8ACBC1E901E}" type="pres">
      <dgm:prSet presAssocID="{1B0CA009-5001-4122-8BE1-8B82453B0A56}" presName="Parent" presStyleLbl="revTx" presStyleIdx="18" presStyleCnt="21">
        <dgm:presLayoutVars>
          <dgm:chMax/>
          <dgm:chPref val="4"/>
          <dgm:bulletEnabled val="1"/>
        </dgm:presLayoutVars>
      </dgm:prSet>
      <dgm:spPr/>
      <dgm:t>
        <a:bodyPr/>
        <a:lstStyle/>
        <a:p>
          <a:endParaRPr lang="en-US"/>
        </a:p>
      </dgm:t>
    </dgm:pt>
    <dgm:pt modelId="{BD253676-C7CB-41D4-8E8E-3803D7C3CE04}" type="pres">
      <dgm:prSet presAssocID="{1B0CA009-5001-4122-8BE1-8B82453B0A56}" presName="childShape" presStyleCnt="0">
        <dgm:presLayoutVars>
          <dgm:chMax val="0"/>
          <dgm:chPref val="0"/>
        </dgm:presLayoutVars>
      </dgm:prSet>
      <dgm:spPr/>
    </dgm:pt>
    <dgm:pt modelId="{77412ADE-4EAB-4C41-81D4-7281419A51BB}" type="pres">
      <dgm:prSet presAssocID="{0C1D8E81-A20F-4D69-A180-9C0F41701A76}" presName="childComposite" presStyleCnt="0">
        <dgm:presLayoutVars>
          <dgm:chMax val="0"/>
          <dgm:chPref val="0"/>
        </dgm:presLayoutVars>
      </dgm:prSet>
      <dgm:spPr/>
    </dgm:pt>
    <dgm:pt modelId="{3FA92209-B78E-4AD0-A9D3-37A2B66CBE50}" type="pres">
      <dgm:prSet presAssocID="{0C1D8E81-A20F-4D69-A180-9C0F41701A76}" presName="ChildAccent" presStyleLbl="solidFgAcc1" presStyleIdx="15" presStyleCnt="17"/>
      <dgm:spPr/>
    </dgm:pt>
    <dgm:pt modelId="{C387E06E-AF8D-4CEE-9F49-A49D4F98F7F8}" type="pres">
      <dgm:prSet presAssocID="{0C1D8E81-A20F-4D69-A180-9C0F41701A76}" presName="Child" presStyleLbl="revTx" presStyleIdx="19" presStyleCnt="21">
        <dgm:presLayoutVars>
          <dgm:chMax val="0"/>
          <dgm:chPref val="0"/>
          <dgm:bulletEnabled val="1"/>
        </dgm:presLayoutVars>
      </dgm:prSet>
      <dgm:spPr/>
      <dgm:t>
        <a:bodyPr/>
        <a:lstStyle/>
        <a:p>
          <a:endParaRPr lang="en-US"/>
        </a:p>
      </dgm:t>
    </dgm:pt>
    <dgm:pt modelId="{D4AC592B-036E-4D06-BD0E-B63EB9324802}" type="pres">
      <dgm:prSet presAssocID="{5B054303-489F-41B3-9CFD-6D4F6C3405BB}" presName="childComposite" presStyleCnt="0">
        <dgm:presLayoutVars>
          <dgm:chMax val="0"/>
          <dgm:chPref val="0"/>
        </dgm:presLayoutVars>
      </dgm:prSet>
      <dgm:spPr/>
    </dgm:pt>
    <dgm:pt modelId="{F7EFEF17-B21E-4219-B41C-524B8CEEA63F}" type="pres">
      <dgm:prSet presAssocID="{5B054303-489F-41B3-9CFD-6D4F6C3405BB}" presName="ChildAccent" presStyleLbl="solidFgAcc1" presStyleIdx="16" presStyleCnt="17"/>
      <dgm:spPr/>
    </dgm:pt>
    <dgm:pt modelId="{70129E3F-4471-415D-87F6-3526132DDF25}" type="pres">
      <dgm:prSet presAssocID="{5B054303-489F-41B3-9CFD-6D4F6C3405BB}" presName="Child" presStyleLbl="revTx" presStyleIdx="20" presStyleCnt="21">
        <dgm:presLayoutVars>
          <dgm:chMax val="0"/>
          <dgm:chPref val="0"/>
          <dgm:bulletEnabled val="1"/>
        </dgm:presLayoutVars>
      </dgm:prSet>
      <dgm:spPr/>
      <dgm:t>
        <a:bodyPr/>
        <a:lstStyle/>
        <a:p>
          <a:endParaRPr lang="en-US"/>
        </a:p>
      </dgm:t>
    </dgm:pt>
  </dgm:ptLst>
  <dgm:cxnLst>
    <dgm:cxn modelId="{89AFD183-201E-4E57-BB50-0463A7D2F4F8}" type="presOf" srcId="{88A6A5BC-5131-4EA6-83CA-2C79F256F156}" destId="{D45EF5F6-DC2E-40FF-AC60-2F90ACF277E5}" srcOrd="0" destOrd="0" presId="urn:microsoft.com/office/officeart/2008/layout/SquareAccentList"/>
    <dgm:cxn modelId="{7A339933-A451-4CC7-9B88-7114155893F6}" srcId="{613F5250-520F-4D08-9D75-35D78741BB66}" destId="{820614D4-2F22-47DF-891C-AB41924B3133}" srcOrd="0" destOrd="0" parTransId="{73E46EE4-5A86-4D49-B5A4-B8E8B41114BE}" sibTransId="{F547F7BF-2609-4D00-BB39-848388A58758}"/>
    <dgm:cxn modelId="{EC3F1122-718E-4EA9-A0FE-8B81BEE8311E}" srcId="{61BEDEF1-F585-4453-9F3C-1A31E02A7FE6}" destId="{F3E7BB87-6F8B-4B7B-8F06-F6C8CB26F211}" srcOrd="0" destOrd="0" parTransId="{1D543F6A-31D7-4B2A-B74F-C84C6CC3DE2E}" sibTransId="{25BA8CA2-2CEB-49A0-B749-8CED92A4782F}"/>
    <dgm:cxn modelId="{70506342-D975-4074-AE8D-C3BF9C233EA1}" type="presOf" srcId="{88F85433-6B48-4895-9FCB-A1C3005B47DD}" destId="{6F54C903-A25E-4C57-A9F7-6B6852691CFA}" srcOrd="0" destOrd="0" presId="urn:microsoft.com/office/officeart/2008/layout/SquareAccentList"/>
    <dgm:cxn modelId="{35889A58-CE94-4105-B901-54B39F423568}" srcId="{613F5250-520F-4D08-9D75-35D78741BB66}" destId="{C482D5AC-A797-4DFE-9EDC-6C072419C06C}" srcOrd="2" destOrd="0" parTransId="{DE036022-87F8-4ECE-A91D-F74088B17BFF}" sibTransId="{14C8E6CA-1FFA-4F53-A058-3C4E09E94D79}"/>
    <dgm:cxn modelId="{8FF7BCCE-43EA-4BDE-A018-31E6D1A4F867}" srcId="{1B0CA009-5001-4122-8BE1-8B82453B0A56}" destId="{0C1D8E81-A20F-4D69-A180-9C0F41701A76}" srcOrd="0" destOrd="0" parTransId="{EE10176C-4C4D-4DD3-9950-84D1F8F5980A}" sibTransId="{31DCB8CE-5E7F-45DA-93D9-D5E27E7AAF61}"/>
    <dgm:cxn modelId="{2701896E-AE51-4766-B668-F9BFE2F9BE60}" type="presOf" srcId="{B5868192-5166-45A6-85CC-9A00A402B57A}" destId="{47B68524-CB48-43F8-838C-78C2BED59EB8}" srcOrd="0" destOrd="0" presId="urn:microsoft.com/office/officeart/2008/layout/SquareAccentList"/>
    <dgm:cxn modelId="{F432CB0E-EBA1-4E08-8F06-41382F457B74}" type="presOf" srcId="{C482D5AC-A797-4DFE-9EDC-6C072419C06C}" destId="{44ABB9A0-C8C8-469C-8C6D-CCC207E725B2}" srcOrd="0" destOrd="0" presId="urn:microsoft.com/office/officeart/2008/layout/SquareAccentList"/>
    <dgm:cxn modelId="{85E4C659-A0C1-46DC-A4F9-25BEAB72356D}" srcId="{61BEDEF1-F585-4453-9F3C-1A31E02A7FE6}" destId="{6C19FABC-D96F-4411-873A-E701D08AAF0D}" srcOrd="3" destOrd="0" parTransId="{2BD38387-4EC2-44F5-AD58-8F8CE32C28E9}" sibTransId="{EA7EB5C5-C1F7-41AF-9B3C-B3EF62AB1D9C}"/>
    <dgm:cxn modelId="{6032D4FD-4020-4DB1-B9B9-DED6F7384557}" srcId="{61BEDEF1-F585-4453-9F3C-1A31E02A7FE6}" destId="{88F85433-6B48-4895-9FCB-A1C3005B47DD}" srcOrd="1" destOrd="0" parTransId="{8F2131A0-270B-4758-9122-C7523BF76C38}" sibTransId="{1BA5E58D-37C8-4442-9E31-AE22383E97A9}"/>
    <dgm:cxn modelId="{EF762D06-4BD2-4104-B10B-C840D7EBFBD8}" srcId="{5E31CE29-4C33-4279-B699-88DAA40698F8}" destId="{21A33E4D-F9F5-48C5-B759-2C2B868F8F51}" srcOrd="1" destOrd="0" parTransId="{942E8E9D-B1AF-4A93-BAE5-B8AFBEE20741}" sibTransId="{6A2D1893-6CD0-4ED2-ACE2-43EE5E4E4EF9}"/>
    <dgm:cxn modelId="{77765A60-275D-4D62-B6EC-8C37EC4E1B78}" type="presOf" srcId="{1B0CA009-5001-4122-8BE1-8B82453B0A56}" destId="{01CD03F1-0107-4A4C-9743-E8ACBC1E901E}" srcOrd="0" destOrd="0" presId="urn:microsoft.com/office/officeart/2008/layout/SquareAccentList"/>
    <dgm:cxn modelId="{B1D791DC-9C3E-41F2-9B53-3D63B317DC72}" type="presOf" srcId="{F3E7BB87-6F8B-4B7B-8F06-F6C8CB26F211}" destId="{971F0A69-24F7-4FCA-823B-9AD1140EB1C3}" srcOrd="0" destOrd="0" presId="urn:microsoft.com/office/officeart/2008/layout/SquareAccentList"/>
    <dgm:cxn modelId="{DB8D6AB5-7E7B-47A5-A818-3150626D0F8A}" type="presOf" srcId="{FE6C59C8-1B13-4877-8FD9-4661ADC8A0A5}" destId="{3448F9BF-E812-4E1F-A9C2-594878FA6D86}" srcOrd="0" destOrd="0" presId="urn:microsoft.com/office/officeart/2008/layout/SquareAccentList"/>
    <dgm:cxn modelId="{14CFD734-7FA6-4A88-8762-F0C5E291EF07}" type="presOf" srcId="{820614D4-2F22-47DF-891C-AB41924B3133}" destId="{4A761B3D-58B5-471E-A9CB-C090E1803751}" srcOrd="0" destOrd="0" presId="urn:microsoft.com/office/officeart/2008/layout/SquareAccentList"/>
    <dgm:cxn modelId="{236C0B63-BE05-4FA2-8789-9FDEDC9C7AB9}" type="presOf" srcId="{6C19FABC-D96F-4411-873A-E701D08AAF0D}" destId="{1672FB71-1959-4FBA-920E-C20876C1C0AC}" srcOrd="0" destOrd="0" presId="urn:microsoft.com/office/officeart/2008/layout/SquareAccentList"/>
    <dgm:cxn modelId="{A55DC1E5-95E2-4DB3-86FD-8166FD2D2DF2}" type="presOf" srcId="{C18038E4-4271-4B84-8763-A9B824E08B3B}" destId="{6ECF83C8-C2FE-4740-801E-76D88A176353}" srcOrd="0" destOrd="0" presId="urn:microsoft.com/office/officeart/2008/layout/SquareAccentList"/>
    <dgm:cxn modelId="{02C4BB9B-9DC5-496E-880C-812CEC40A4EE}" srcId="{5E31CE29-4C33-4279-B699-88DAA40698F8}" destId="{613F5250-520F-4D08-9D75-35D78741BB66}" srcOrd="2" destOrd="0" parTransId="{9B611F81-2068-4F20-B3DE-DAA6D63988C6}" sibTransId="{00F56156-7305-47A0-A432-929296947C83}"/>
    <dgm:cxn modelId="{2C051012-E0DE-4C10-9C7A-F350CABACDD7}" srcId="{61BEDEF1-F585-4453-9F3C-1A31E02A7FE6}" destId="{626098C5-3743-47FE-B14E-A05EA87F9602}" srcOrd="6" destOrd="0" parTransId="{CB6971BB-72CF-4D40-A0F7-FE35E3F0A0DD}" sibTransId="{020C247F-0A7B-47B1-BF80-A1BC3CC6D94A}"/>
    <dgm:cxn modelId="{799F9A9D-A929-4E50-B5C6-82C6F9E95065}" type="presOf" srcId="{B38E4D72-DD36-4034-836A-AC35FCF6725D}" destId="{C96D6BE8-F87C-41F4-993D-AE4234D20430}" srcOrd="0" destOrd="0" presId="urn:microsoft.com/office/officeart/2008/layout/SquareAccentList"/>
    <dgm:cxn modelId="{2F9F2951-809E-45AB-AA4A-A22C9E6ED512}" srcId="{21A33E4D-F9F5-48C5-B759-2C2B868F8F51}" destId="{B5868192-5166-45A6-85CC-9A00A402B57A}" srcOrd="0" destOrd="0" parTransId="{3CFB8E48-6F9D-4DD1-B351-B850C0AF56F8}" sibTransId="{9A450E67-7C35-4538-BFC3-215605BD5492}"/>
    <dgm:cxn modelId="{B7F4CC8E-93AB-4087-83C2-904E2B6B0DAA}" srcId="{1B0CA009-5001-4122-8BE1-8B82453B0A56}" destId="{5B054303-489F-41B3-9CFD-6D4F6C3405BB}" srcOrd="1" destOrd="0" parTransId="{3AFE5BEB-6FD5-45F1-A82E-86C18079A1D8}" sibTransId="{1EDC1DD2-EF5C-41F4-AA54-0B8147C2B6F9}"/>
    <dgm:cxn modelId="{4F350977-D078-4FD6-B77F-9ADD332BF8DA}" type="presOf" srcId="{92C7FFD6-B8D9-492E-9F3A-658EF6F4C910}" destId="{F38EC2BF-D064-4145-912D-B7FA9A1ABE03}" srcOrd="0" destOrd="0" presId="urn:microsoft.com/office/officeart/2008/layout/SquareAccentList"/>
    <dgm:cxn modelId="{1C994C7A-1740-456A-850F-1C20F5D83D87}" srcId="{5E31CE29-4C33-4279-B699-88DAA40698F8}" destId="{61BEDEF1-F585-4453-9F3C-1A31E02A7FE6}" srcOrd="0" destOrd="0" parTransId="{E2456C8C-B8CF-4747-BD5E-8E9FA08A0544}" sibTransId="{06C35838-A774-4CA1-AEFE-BC35CBB8663F}"/>
    <dgm:cxn modelId="{B4B21370-5272-45F8-99D7-73A00CA72611}" srcId="{21A33E4D-F9F5-48C5-B759-2C2B868F8F51}" destId="{B38E4D72-DD36-4034-836A-AC35FCF6725D}" srcOrd="2" destOrd="0" parTransId="{E59C5522-56AA-4B77-9136-20186C31D042}" sibTransId="{479CEEA3-EB47-47D2-9ACA-DE3FE36E61B2}"/>
    <dgm:cxn modelId="{E75137A3-A590-4454-9AF2-464B92449CEE}" srcId="{61BEDEF1-F585-4453-9F3C-1A31E02A7FE6}" destId="{139EC5EF-AA50-427F-82E0-04F94C75458A}" srcOrd="7" destOrd="0" parTransId="{26009470-7B83-42DC-BA53-725E83697543}" sibTransId="{43075437-71AF-4E72-9A6C-96D3884FF5D2}"/>
    <dgm:cxn modelId="{5B8860EB-09E8-41F7-A22F-3AFD261140B2}" srcId="{613F5250-520F-4D08-9D75-35D78741BB66}" destId="{92C7FFD6-B8D9-492E-9F3A-658EF6F4C910}" srcOrd="1" destOrd="0" parTransId="{1FCEA5DD-F8EF-4908-A067-731ECA335DB0}" sibTransId="{3D5096F6-4E53-4206-BB2C-985620D8CB37}"/>
    <dgm:cxn modelId="{B076D365-07FE-48F1-8D0A-5FABB4D019B2}" type="presOf" srcId="{61BEDEF1-F585-4453-9F3C-1A31E02A7FE6}" destId="{E3FA93CD-3814-46B5-9B33-6D2D0F4BCA80}" srcOrd="0" destOrd="0" presId="urn:microsoft.com/office/officeart/2008/layout/SquareAccentList"/>
    <dgm:cxn modelId="{E36F65CB-F631-454D-87F8-F182A7F7680E}" srcId="{61BEDEF1-F585-4453-9F3C-1A31E02A7FE6}" destId="{88A6A5BC-5131-4EA6-83CA-2C79F256F156}" srcOrd="8" destOrd="0" parTransId="{A00272B6-F63D-43FB-B2EC-43D95BAF7C5C}" sibTransId="{604BA827-92F4-48A8-BF66-02F54F6BC771}"/>
    <dgm:cxn modelId="{F3F77FB8-2ACB-472F-B37C-2DEE55DFB0A6}" srcId="{61BEDEF1-F585-4453-9F3C-1A31E02A7FE6}" destId="{EC595033-B4A9-4D7C-9C34-2F734D9FF4DE}" srcOrd="5" destOrd="0" parTransId="{FB21B410-711D-4151-9FB8-32D1A7228FA5}" sibTransId="{9F31D088-4DB4-4E9C-97A2-618D0631F51D}"/>
    <dgm:cxn modelId="{BDE9CA3B-52B8-45C1-8C37-6EC1F484F017}" type="presOf" srcId="{EC595033-B4A9-4D7C-9C34-2F734D9FF4DE}" destId="{17996539-DFDF-4F5A-BCE5-710AC7FF11CF}" srcOrd="0" destOrd="0" presId="urn:microsoft.com/office/officeart/2008/layout/SquareAccentList"/>
    <dgm:cxn modelId="{D7873809-030E-4505-98E6-3689EC5645DF}" type="presOf" srcId="{0C1D8E81-A20F-4D69-A180-9C0F41701A76}" destId="{C387E06E-AF8D-4CEE-9F49-A49D4F98F7F8}" srcOrd="0" destOrd="0" presId="urn:microsoft.com/office/officeart/2008/layout/SquareAccentList"/>
    <dgm:cxn modelId="{22ABF329-AEE2-4DFA-A354-D95A152F7614}" srcId="{5E31CE29-4C33-4279-B699-88DAA40698F8}" destId="{1B0CA009-5001-4122-8BE1-8B82453B0A56}" srcOrd="3" destOrd="0" parTransId="{80DD71E8-04D9-4476-A86B-8EE2F0201430}" sibTransId="{393BC810-A440-4CF9-B34B-1AA32B03DBD2}"/>
    <dgm:cxn modelId="{A0BED3A1-B2C4-4CC3-B65D-9E3F27CDE2E6}" srcId="{21A33E4D-F9F5-48C5-B759-2C2B868F8F51}" destId="{C18038E4-4271-4B84-8763-A9B824E08B3B}" srcOrd="1" destOrd="0" parTransId="{727C0ED8-42B5-444F-8168-F6860E1D0967}" sibTransId="{8885BA6D-1055-4004-9395-E80CE3CE845C}"/>
    <dgm:cxn modelId="{BB4557D1-B6A3-40FA-912D-E42069BAE090}" srcId="{61BEDEF1-F585-4453-9F3C-1A31E02A7FE6}" destId="{DA67CC28-98F5-42F4-A63D-29ABA9B8E376}" srcOrd="4" destOrd="0" parTransId="{980D30A2-4D4C-499F-A051-A17D1397A368}" sibTransId="{A4421784-9767-468D-B76E-4AF891BC8A3F}"/>
    <dgm:cxn modelId="{13F92A8D-C1A5-49EE-B676-93AE1A49AA73}" type="presOf" srcId="{626098C5-3743-47FE-B14E-A05EA87F9602}" destId="{823C1BBD-650E-46F7-9778-73C68B146693}" srcOrd="0" destOrd="0" presId="urn:microsoft.com/office/officeart/2008/layout/SquareAccentList"/>
    <dgm:cxn modelId="{09792D45-2F11-4D96-A9AE-0275B979F843}" type="presOf" srcId="{139EC5EF-AA50-427F-82E0-04F94C75458A}" destId="{C6C4D6E9-E9FA-47D7-AAD7-E77F829BF021}" srcOrd="0" destOrd="0" presId="urn:microsoft.com/office/officeart/2008/layout/SquareAccentList"/>
    <dgm:cxn modelId="{0F699924-1B13-423D-A6C9-5C1A3F66B4C0}" srcId="{61BEDEF1-F585-4453-9F3C-1A31E02A7FE6}" destId="{FE6C59C8-1B13-4877-8FD9-4661ADC8A0A5}" srcOrd="2" destOrd="0" parTransId="{C50D43AA-195E-4A5E-BDC3-C78D9220B920}" sibTransId="{0016B439-5E08-4F68-A083-4FE24A3C05C2}"/>
    <dgm:cxn modelId="{59D1663E-6083-4639-94BE-F0DC49345DBA}" type="presOf" srcId="{5B054303-489F-41B3-9CFD-6D4F6C3405BB}" destId="{70129E3F-4471-415D-87F6-3526132DDF25}" srcOrd="0" destOrd="0" presId="urn:microsoft.com/office/officeart/2008/layout/SquareAccentList"/>
    <dgm:cxn modelId="{A746852A-22AE-42F4-B029-E8E72AC9659A}" type="presOf" srcId="{DA67CC28-98F5-42F4-A63D-29ABA9B8E376}" destId="{E5201377-1800-4244-9530-ADBF7893B260}" srcOrd="0" destOrd="0" presId="urn:microsoft.com/office/officeart/2008/layout/SquareAccentList"/>
    <dgm:cxn modelId="{4BA85078-25B8-4F75-99E1-320BC76071B1}" type="presOf" srcId="{5E31CE29-4C33-4279-B699-88DAA40698F8}" destId="{C42ACB37-5006-466D-A807-A5C13FAF5AB5}" srcOrd="0" destOrd="0" presId="urn:microsoft.com/office/officeart/2008/layout/SquareAccentList"/>
    <dgm:cxn modelId="{A6DD29FD-61D2-4976-9EFB-19DA910FBDE6}" type="presOf" srcId="{613F5250-520F-4D08-9D75-35D78741BB66}" destId="{27F31FBC-C5E7-4834-BA4A-44651E400E18}" srcOrd="0" destOrd="0" presId="urn:microsoft.com/office/officeart/2008/layout/SquareAccentList"/>
    <dgm:cxn modelId="{4A325076-2DFB-4A43-8B3E-BEB0FBF2B033}" type="presOf" srcId="{21A33E4D-F9F5-48C5-B759-2C2B868F8F51}" destId="{A93674F1-33C4-47C7-9A76-7EA1C0429A82}" srcOrd="0" destOrd="0" presId="urn:microsoft.com/office/officeart/2008/layout/SquareAccentList"/>
    <dgm:cxn modelId="{088DB63C-DCEB-4FEE-88AB-039CBEF5A821}" type="presParOf" srcId="{C42ACB37-5006-466D-A807-A5C13FAF5AB5}" destId="{A5E13C9F-78F2-46D3-A156-77B0319DCFB7}" srcOrd="0" destOrd="0" presId="urn:microsoft.com/office/officeart/2008/layout/SquareAccentList"/>
    <dgm:cxn modelId="{872906A7-6600-48CD-B3CE-F0A233DA7C77}" type="presParOf" srcId="{A5E13C9F-78F2-46D3-A156-77B0319DCFB7}" destId="{3AB75449-45CF-423E-9161-1798DCFDCBD6}" srcOrd="0" destOrd="0" presId="urn:microsoft.com/office/officeart/2008/layout/SquareAccentList"/>
    <dgm:cxn modelId="{5CE8D643-642D-4692-987C-9219B2D92EBF}" type="presParOf" srcId="{3AB75449-45CF-423E-9161-1798DCFDCBD6}" destId="{8A1461E9-6106-43B8-8A86-491B852A3376}" srcOrd="0" destOrd="0" presId="urn:microsoft.com/office/officeart/2008/layout/SquareAccentList"/>
    <dgm:cxn modelId="{C003D44C-71B3-4FDE-89F2-8895577DC8D0}" type="presParOf" srcId="{3AB75449-45CF-423E-9161-1798DCFDCBD6}" destId="{FF1AEDA5-82DE-4B9D-9EE7-ACC5A2EEEDA1}" srcOrd="1" destOrd="0" presId="urn:microsoft.com/office/officeart/2008/layout/SquareAccentList"/>
    <dgm:cxn modelId="{126F8312-DBDA-4E2E-BC96-C69D765461F5}" type="presParOf" srcId="{3AB75449-45CF-423E-9161-1798DCFDCBD6}" destId="{E3FA93CD-3814-46B5-9B33-6D2D0F4BCA80}" srcOrd="2" destOrd="0" presId="urn:microsoft.com/office/officeart/2008/layout/SquareAccentList"/>
    <dgm:cxn modelId="{C956E8EA-B9C6-49FC-BC60-ED3D05BD2511}" type="presParOf" srcId="{A5E13C9F-78F2-46D3-A156-77B0319DCFB7}" destId="{3FE8951B-5261-4AF3-9FC2-17F51364227A}" srcOrd="1" destOrd="0" presId="urn:microsoft.com/office/officeart/2008/layout/SquareAccentList"/>
    <dgm:cxn modelId="{1CA0C1EF-3834-45EE-966B-090509D4BEC9}" type="presParOf" srcId="{3FE8951B-5261-4AF3-9FC2-17F51364227A}" destId="{0A5D5929-D3F0-44D5-B072-74EB7E1D8A66}" srcOrd="0" destOrd="0" presId="urn:microsoft.com/office/officeart/2008/layout/SquareAccentList"/>
    <dgm:cxn modelId="{8A716327-5305-40DC-94A2-E30D97523564}" type="presParOf" srcId="{0A5D5929-D3F0-44D5-B072-74EB7E1D8A66}" destId="{B37416D4-2C92-4B00-9C6D-4C4786AE48B6}" srcOrd="0" destOrd="0" presId="urn:microsoft.com/office/officeart/2008/layout/SquareAccentList"/>
    <dgm:cxn modelId="{0EE8C1C5-DB1F-4AE1-9B32-F29D897BB4EB}" type="presParOf" srcId="{0A5D5929-D3F0-44D5-B072-74EB7E1D8A66}" destId="{971F0A69-24F7-4FCA-823B-9AD1140EB1C3}" srcOrd="1" destOrd="0" presId="urn:microsoft.com/office/officeart/2008/layout/SquareAccentList"/>
    <dgm:cxn modelId="{5DF9D3BD-9730-447E-8C72-873592DDECBF}" type="presParOf" srcId="{3FE8951B-5261-4AF3-9FC2-17F51364227A}" destId="{822A5B3F-772D-4AE0-93D7-2DE40661B21A}" srcOrd="1" destOrd="0" presId="urn:microsoft.com/office/officeart/2008/layout/SquareAccentList"/>
    <dgm:cxn modelId="{D5990345-3B17-4192-BA93-2CA5B98FD7FB}" type="presParOf" srcId="{822A5B3F-772D-4AE0-93D7-2DE40661B21A}" destId="{3ABCB769-694C-4A2B-AF2F-14DAA9AA5064}" srcOrd="0" destOrd="0" presId="urn:microsoft.com/office/officeart/2008/layout/SquareAccentList"/>
    <dgm:cxn modelId="{9B174622-5CB7-45B2-9E0E-6C2D0852FADF}" type="presParOf" srcId="{822A5B3F-772D-4AE0-93D7-2DE40661B21A}" destId="{6F54C903-A25E-4C57-A9F7-6B6852691CFA}" srcOrd="1" destOrd="0" presId="urn:microsoft.com/office/officeart/2008/layout/SquareAccentList"/>
    <dgm:cxn modelId="{1CA33614-B8A5-4D22-9F26-425F49463612}" type="presParOf" srcId="{3FE8951B-5261-4AF3-9FC2-17F51364227A}" destId="{708144B0-BFEB-456C-AC45-2ED148EA35F6}" srcOrd="2" destOrd="0" presId="urn:microsoft.com/office/officeart/2008/layout/SquareAccentList"/>
    <dgm:cxn modelId="{140A70FB-B3BE-48C0-A698-74A7864219E9}" type="presParOf" srcId="{708144B0-BFEB-456C-AC45-2ED148EA35F6}" destId="{6641E015-12BB-41E3-BACE-59DCA83BA25A}" srcOrd="0" destOrd="0" presId="urn:microsoft.com/office/officeart/2008/layout/SquareAccentList"/>
    <dgm:cxn modelId="{1BBE9B65-2984-44F3-9575-FD26F3BC48F5}" type="presParOf" srcId="{708144B0-BFEB-456C-AC45-2ED148EA35F6}" destId="{3448F9BF-E812-4E1F-A9C2-594878FA6D86}" srcOrd="1" destOrd="0" presId="urn:microsoft.com/office/officeart/2008/layout/SquareAccentList"/>
    <dgm:cxn modelId="{6B1AA7DB-E77E-41BE-8836-CEB4C96447A4}" type="presParOf" srcId="{3FE8951B-5261-4AF3-9FC2-17F51364227A}" destId="{6ED8D747-0EA8-459C-B558-E76BF06F4487}" srcOrd="3" destOrd="0" presId="urn:microsoft.com/office/officeart/2008/layout/SquareAccentList"/>
    <dgm:cxn modelId="{A526C796-18B9-46FD-99BA-E7ADD77257E4}" type="presParOf" srcId="{6ED8D747-0EA8-459C-B558-E76BF06F4487}" destId="{C1126FB7-408F-4F8D-B647-868C031C05B8}" srcOrd="0" destOrd="0" presId="urn:microsoft.com/office/officeart/2008/layout/SquareAccentList"/>
    <dgm:cxn modelId="{81F08A7B-C111-4843-87B9-1659156C2BDB}" type="presParOf" srcId="{6ED8D747-0EA8-459C-B558-E76BF06F4487}" destId="{1672FB71-1959-4FBA-920E-C20876C1C0AC}" srcOrd="1" destOrd="0" presId="urn:microsoft.com/office/officeart/2008/layout/SquareAccentList"/>
    <dgm:cxn modelId="{893C4ABB-AED6-4F81-B0C6-B144713F6746}" type="presParOf" srcId="{3FE8951B-5261-4AF3-9FC2-17F51364227A}" destId="{9926026B-6259-492A-8462-CB92BA1EC87E}" srcOrd="4" destOrd="0" presId="urn:microsoft.com/office/officeart/2008/layout/SquareAccentList"/>
    <dgm:cxn modelId="{A5204BEE-BE04-4C22-A217-F88F9AD2AF6D}" type="presParOf" srcId="{9926026B-6259-492A-8462-CB92BA1EC87E}" destId="{BFA4847F-90EA-4069-84FA-6CFF1E1F74D5}" srcOrd="0" destOrd="0" presId="urn:microsoft.com/office/officeart/2008/layout/SquareAccentList"/>
    <dgm:cxn modelId="{C4F4E171-96F3-4DAC-B45C-F4C019AB52B6}" type="presParOf" srcId="{9926026B-6259-492A-8462-CB92BA1EC87E}" destId="{E5201377-1800-4244-9530-ADBF7893B260}" srcOrd="1" destOrd="0" presId="urn:microsoft.com/office/officeart/2008/layout/SquareAccentList"/>
    <dgm:cxn modelId="{C548C3DD-6F9B-40B2-8AE5-8C8960CEEE99}" type="presParOf" srcId="{3FE8951B-5261-4AF3-9FC2-17F51364227A}" destId="{C5D3B8A8-8740-4D96-8F1A-98CA2BA9E55B}" srcOrd="5" destOrd="0" presId="urn:microsoft.com/office/officeart/2008/layout/SquareAccentList"/>
    <dgm:cxn modelId="{821F1A0F-745F-4554-9CDA-5847861DCFD3}" type="presParOf" srcId="{C5D3B8A8-8740-4D96-8F1A-98CA2BA9E55B}" destId="{32A391EB-B45C-4E5E-81D6-BA3BBA97AC57}" srcOrd="0" destOrd="0" presId="urn:microsoft.com/office/officeart/2008/layout/SquareAccentList"/>
    <dgm:cxn modelId="{4569BD89-5BEE-4BDC-88D2-5B6F47A61F66}" type="presParOf" srcId="{C5D3B8A8-8740-4D96-8F1A-98CA2BA9E55B}" destId="{17996539-DFDF-4F5A-BCE5-710AC7FF11CF}" srcOrd="1" destOrd="0" presId="urn:microsoft.com/office/officeart/2008/layout/SquareAccentList"/>
    <dgm:cxn modelId="{142C11A3-ACE8-4969-8AA9-813AE6B522DB}" type="presParOf" srcId="{3FE8951B-5261-4AF3-9FC2-17F51364227A}" destId="{7114A50A-6571-4C7D-8CAA-C86977470B4A}" srcOrd="6" destOrd="0" presId="urn:microsoft.com/office/officeart/2008/layout/SquareAccentList"/>
    <dgm:cxn modelId="{DA678F03-6BBB-455A-AD15-71B0CFFC21F0}" type="presParOf" srcId="{7114A50A-6571-4C7D-8CAA-C86977470B4A}" destId="{AEE95912-047C-490F-9644-840331376835}" srcOrd="0" destOrd="0" presId="urn:microsoft.com/office/officeart/2008/layout/SquareAccentList"/>
    <dgm:cxn modelId="{DDEBA0E7-0E6F-4C11-9605-874B706D2CF1}" type="presParOf" srcId="{7114A50A-6571-4C7D-8CAA-C86977470B4A}" destId="{823C1BBD-650E-46F7-9778-73C68B146693}" srcOrd="1" destOrd="0" presId="urn:microsoft.com/office/officeart/2008/layout/SquareAccentList"/>
    <dgm:cxn modelId="{A5B0388A-624F-471C-A470-B84B6F96ED38}" type="presParOf" srcId="{3FE8951B-5261-4AF3-9FC2-17F51364227A}" destId="{83DB2FAE-BDC7-43CC-B616-D2FEA11ADE67}" srcOrd="7" destOrd="0" presId="urn:microsoft.com/office/officeart/2008/layout/SquareAccentList"/>
    <dgm:cxn modelId="{9237C2EF-2A1C-4115-80DE-1776442B710D}" type="presParOf" srcId="{83DB2FAE-BDC7-43CC-B616-D2FEA11ADE67}" destId="{906CE764-AD2B-4390-83C4-B77AE7886244}" srcOrd="0" destOrd="0" presId="urn:microsoft.com/office/officeart/2008/layout/SquareAccentList"/>
    <dgm:cxn modelId="{0EA112F2-25C8-48A2-9DB6-AC9033837BCF}" type="presParOf" srcId="{83DB2FAE-BDC7-43CC-B616-D2FEA11ADE67}" destId="{C6C4D6E9-E9FA-47D7-AAD7-E77F829BF021}" srcOrd="1" destOrd="0" presId="urn:microsoft.com/office/officeart/2008/layout/SquareAccentList"/>
    <dgm:cxn modelId="{75458D4D-034A-45E2-888B-7BD31F1C1B20}" type="presParOf" srcId="{3FE8951B-5261-4AF3-9FC2-17F51364227A}" destId="{0EF1BC5B-F957-43F6-8DBA-9889F11FCBC6}" srcOrd="8" destOrd="0" presId="urn:microsoft.com/office/officeart/2008/layout/SquareAccentList"/>
    <dgm:cxn modelId="{B1D9C924-F085-465B-BE58-B5E1014E1308}" type="presParOf" srcId="{0EF1BC5B-F957-43F6-8DBA-9889F11FCBC6}" destId="{785A1C49-CD6D-4F02-B0B5-823229951B8D}" srcOrd="0" destOrd="0" presId="urn:microsoft.com/office/officeart/2008/layout/SquareAccentList"/>
    <dgm:cxn modelId="{990F8431-BA0A-47B5-B1D6-179847356F65}" type="presParOf" srcId="{0EF1BC5B-F957-43F6-8DBA-9889F11FCBC6}" destId="{D45EF5F6-DC2E-40FF-AC60-2F90ACF277E5}" srcOrd="1" destOrd="0" presId="urn:microsoft.com/office/officeart/2008/layout/SquareAccentList"/>
    <dgm:cxn modelId="{96B1D226-D3D5-410E-9FF7-74F64BF9E35A}" type="presParOf" srcId="{C42ACB37-5006-466D-A807-A5C13FAF5AB5}" destId="{A0B315E9-9044-4264-8A82-7E04E8412E56}" srcOrd="1" destOrd="0" presId="urn:microsoft.com/office/officeart/2008/layout/SquareAccentList"/>
    <dgm:cxn modelId="{6AFF87FB-C128-458E-9C49-8DF7BCD7F8A6}" type="presParOf" srcId="{A0B315E9-9044-4264-8A82-7E04E8412E56}" destId="{76B65E5D-23AC-4A0A-A871-D00113C64CFC}" srcOrd="0" destOrd="0" presId="urn:microsoft.com/office/officeart/2008/layout/SquareAccentList"/>
    <dgm:cxn modelId="{BD39FD6C-ED7B-430A-AE1E-4C79B272E2C2}" type="presParOf" srcId="{76B65E5D-23AC-4A0A-A871-D00113C64CFC}" destId="{A3EEF2D8-DED5-4159-8B88-06BF11DE09B9}" srcOrd="0" destOrd="0" presId="urn:microsoft.com/office/officeart/2008/layout/SquareAccentList"/>
    <dgm:cxn modelId="{6C136F93-9529-4D2D-B3B5-ED6A8B13A05E}" type="presParOf" srcId="{76B65E5D-23AC-4A0A-A871-D00113C64CFC}" destId="{BDB96FB8-4E78-45C8-9901-9181362D7295}" srcOrd="1" destOrd="0" presId="urn:microsoft.com/office/officeart/2008/layout/SquareAccentList"/>
    <dgm:cxn modelId="{28A868F2-A7BB-47DD-9BF6-5BCEEA090D74}" type="presParOf" srcId="{76B65E5D-23AC-4A0A-A871-D00113C64CFC}" destId="{A93674F1-33C4-47C7-9A76-7EA1C0429A82}" srcOrd="2" destOrd="0" presId="urn:microsoft.com/office/officeart/2008/layout/SquareAccentList"/>
    <dgm:cxn modelId="{90B66156-26CE-454B-AA9A-7175FAF79403}" type="presParOf" srcId="{A0B315E9-9044-4264-8A82-7E04E8412E56}" destId="{19FAF9A9-2C3F-4C60-A3BA-B2B5C1EC51BB}" srcOrd="1" destOrd="0" presId="urn:microsoft.com/office/officeart/2008/layout/SquareAccentList"/>
    <dgm:cxn modelId="{0F0B26EB-C9D2-472C-8F91-68966D80236A}" type="presParOf" srcId="{19FAF9A9-2C3F-4C60-A3BA-B2B5C1EC51BB}" destId="{6A45E559-4FF2-40F5-B72D-E98A39C1E50B}" srcOrd="0" destOrd="0" presId="urn:microsoft.com/office/officeart/2008/layout/SquareAccentList"/>
    <dgm:cxn modelId="{41E77B80-7DED-4940-9D87-F42F10188ED9}" type="presParOf" srcId="{6A45E559-4FF2-40F5-B72D-E98A39C1E50B}" destId="{AEFEBDAA-3997-4BB8-AB32-F920C351F6C6}" srcOrd="0" destOrd="0" presId="urn:microsoft.com/office/officeart/2008/layout/SquareAccentList"/>
    <dgm:cxn modelId="{EAF24830-F094-4682-96BA-28A22DAE15DC}" type="presParOf" srcId="{6A45E559-4FF2-40F5-B72D-E98A39C1E50B}" destId="{47B68524-CB48-43F8-838C-78C2BED59EB8}" srcOrd="1" destOrd="0" presId="urn:microsoft.com/office/officeart/2008/layout/SquareAccentList"/>
    <dgm:cxn modelId="{328F50AA-F2D1-4643-9ACB-E5F24DA1089A}" type="presParOf" srcId="{19FAF9A9-2C3F-4C60-A3BA-B2B5C1EC51BB}" destId="{D0D1A32E-BE94-4E03-B3A9-19980B924DE5}" srcOrd="1" destOrd="0" presId="urn:microsoft.com/office/officeart/2008/layout/SquareAccentList"/>
    <dgm:cxn modelId="{EE6C92E9-E48D-4813-830C-2D68E894B009}" type="presParOf" srcId="{D0D1A32E-BE94-4E03-B3A9-19980B924DE5}" destId="{0F939F43-B3AD-400C-9031-74E30A778404}" srcOrd="0" destOrd="0" presId="urn:microsoft.com/office/officeart/2008/layout/SquareAccentList"/>
    <dgm:cxn modelId="{7AAB72D6-D4BC-409C-AE05-625692F1A5A4}" type="presParOf" srcId="{D0D1A32E-BE94-4E03-B3A9-19980B924DE5}" destId="{6ECF83C8-C2FE-4740-801E-76D88A176353}" srcOrd="1" destOrd="0" presId="urn:microsoft.com/office/officeart/2008/layout/SquareAccentList"/>
    <dgm:cxn modelId="{C3F93E83-0BCB-4505-BB61-0C044751340F}" type="presParOf" srcId="{19FAF9A9-2C3F-4C60-A3BA-B2B5C1EC51BB}" destId="{4FA16784-4222-4F93-BD6A-71AEBC041CEF}" srcOrd="2" destOrd="0" presId="urn:microsoft.com/office/officeart/2008/layout/SquareAccentList"/>
    <dgm:cxn modelId="{4AC2EF15-51CD-489F-AE55-688F6CDF4555}" type="presParOf" srcId="{4FA16784-4222-4F93-BD6A-71AEBC041CEF}" destId="{2E129101-BF1D-4166-BBAC-3E57337BD622}" srcOrd="0" destOrd="0" presId="urn:microsoft.com/office/officeart/2008/layout/SquareAccentList"/>
    <dgm:cxn modelId="{A9B471EB-9D89-43E9-B901-77EE5AAA586B}" type="presParOf" srcId="{4FA16784-4222-4F93-BD6A-71AEBC041CEF}" destId="{C96D6BE8-F87C-41F4-993D-AE4234D20430}" srcOrd="1" destOrd="0" presId="urn:microsoft.com/office/officeart/2008/layout/SquareAccentList"/>
    <dgm:cxn modelId="{3BB33C04-86C1-44CB-8679-252B29A02092}" type="presParOf" srcId="{C42ACB37-5006-466D-A807-A5C13FAF5AB5}" destId="{D5922AFD-BAF0-4A0B-981B-65257EA100FF}" srcOrd="2" destOrd="0" presId="urn:microsoft.com/office/officeart/2008/layout/SquareAccentList"/>
    <dgm:cxn modelId="{88E94CB4-CB5A-4203-AA4D-59789F16F8F2}" type="presParOf" srcId="{D5922AFD-BAF0-4A0B-981B-65257EA100FF}" destId="{BA8DDA37-D308-4FC1-B043-5F01452E3234}" srcOrd="0" destOrd="0" presId="urn:microsoft.com/office/officeart/2008/layout/SquareAccentList"/>
    <dgm:cxn modelId="{493F9987-058B-4035-BD0C-027FBEDB25E6}" type="presParOf" srcId="{BA8DDA37-D308-4FC1-B043-5F01452E3234}" destId="{B02D70E5-3AA9-4066-928B-C8F88FD5D213}" srcOrd="0" destOrd="0" presId="urn:microsoft.com/office/officeart/2008/layout/SquareAccentList"/>
    <dgm:cxn modelId="{CBB01A88-53F6-4475-BBE2-7D6117CB396A}" type="presParOf" srcId="{BA8DDA37-D308-4FC1-B043-5F01452E3234}" destId="{75093ECE-19EF-4F3F-8752-51DFB5D6B9AF}" srcOrd="1" destOrd="0" presId="urn:microsoft.com/office/officeart/2008/layout/SquareAccentList"/>
    <dgm:cxn modelId="{EF0DCF5F-E5F3-4BAE-9170-3AD152313D13}" type="presParOf" srcId="{BA8DDA37-D308-4FC1-B043-5F01452E3234}" destId="{27F31FBC-C5E7-4834-BA4A-44651E400E18}" srcOrd="2" destOrd="0" presId="urn:microsoft.com/office/officeart/2008/layout/SquareAccentList"/>
    <dgm:cxn modelId="{C6455582-4D77-47DA-9D4A-02A824D04598}" type="presParOf" srcId="{D5922AFD-BAF0-4A0B-981B-65257EA100FF}" destId="{423A5148-0E6C-4B19-999A-218FFBCCE437}" srcOrd="1" destOrd="0" presId="urn:microsoft.com/office/officeart/2008/layout/SquareAccentList"/>
    <dgm:cxn modelId="{92D04FDA-57E3-4E41-8412-C0418CB62066}" type="presParOf" srcId="{423A5148-0E6C-4B19-999A-218FFBCCE437}" destId="{80334649-1CC6-4190-B021-5F39832C0786}" srcOrd="0" destOrd="0" presId="urn:microsoft.com/office/officeart/2008/layout/SquareAccentList"/>
    <dgm:cxn modelId="{C6D9C7DC-6A36-46FA-A515-16B945A17803}" type="presParOf" srcId="{80334649-1CC6-4190-B021-5F39832C0786}" destId="{671A3AC5-C8EF-4794-A496-F6A6D932F5DD}" srcOrd="0" destOrd="0" presId="urn:microsoft.com/office/officeart/2008/layout/SquareAccentList"/>
    <dgm:cxn modelId="{B90232CB-FBEF-4A63-8C8F-C3E9E8AD189D}" type="presParOf" srcId="{80334649-1CC6-4190-B021-5F39832C0786}" destId="{4A761B3D-58B5-471E-A9CB-C090E1803751}" srcOrd="1" destOrd="0" presId="urn:microsoft.com/office/officeart/2008/layout/SquareAccentList"/>
    <dgm:cxn modelId="{35461C36-392E-46D5-81AA-658A940B7023}" type="presParOf" srcId="{423A5148-0E6C-4B19-999A-218FFBCCE437}" destId="{840D541C-A8C5-487C-82C5-0DC022B3AC64}" srcOrd="1" destOrd="0" presId="urn:microsoft.com/office/officeart/2008/layout/SquareAccentList"/>
    <dgm:cxn modelId="{B0804C8A-DEF9-4A73-B11C-355C28C86755}" type="presParOf" srcId="{840D541C-A8C5-487C-82C5-0DC022B3AC64}" destId="{D7F74A43-1E3C-4D47-8B05-B0EE02E47C17}" srcOrd="0" destOrd="0" presId="urn:microsoft.com/office/officeart/2008/layout/SquareAccentList"/>
    <dgm:cxn modelId="{EB39573B-6040-4573-ADF3-266A3D7BE2B5}" type="presParOf" srcId="{840D541C-A8C5-487C-82C5-0DC022B3AC64}" destId="{F38EC2BF-D064-4145-912D-B7FA9A1ABE03}" srcOrd="1" destOrd="0" presId="urn:microsoft.com/office/officeart/2008/layout/SquareAccentList"/>
    <dgm:cxn modelId="{814D96EB-6161-4664-8689-B31A2CF56906}" type="presParOf" srcId="{423A5148-0E6C-4B19-999A-218FFBCCE437}" destId="{DFD8844F-351C-4453-AC86-11C170869FCE}" srcOrd="2" destOrd="0" presId="urn:microsoft.com/office/officeart/2008/layout/SquareAccentList"/>
    <dgm:cxn modelId="{04CC5CD6-5690-4103-9799-1B120E5E7606}" type="presParOf" srcId="{DFD8844F-351C-4453-AC86-11C170869FCE}" destId="{AFC55107-DAD0-4C3E-B958-064C6CE9F2F1}" srcOrd="0" destOrd="0" presId="urn:microsoft.com/office/officeart/2008/layout/SquareAccentList"/>
    <dgm:cxn modelId="{C743FA4C-6831-44BC-B1E4-4F9ED401F214}" type="presParOf" srcId="{DFD8844F-351C-4453-AC86-11C170869FCE}" destId="{44ABB9A0-C8C8-469C-8C6D-CCC207E725B2}" srcOrd="1" destOrd="0" presId="urn:microsoft.com/office/officeart/2008/layout/SquareAccentList"/>
    <dgm:cxn modelId="{BE166154-65C6-4C2F-A8EB-65E4665AD62E}" type="presParOf" srcId="{C42ACB37-5006-466D-A807-A5C13FAF5AB5}" destId="{043D4359-8446-4B6E-93AB-63D6149631C9}" srcOrd="3" destOrd="0" presId="urn:microsoft.com/office/officeart/2008/layout/SquareAccentList"/>
    <dgm:cxn modelId="{5B1C803A-FC29-479B-A341-3F9F020C7273}" type="presParOf" srcId="{043D4359-8446-4B6E-93AB-63D6149631C9}" destId="{F259E7B7-1127-4745-A44B-C5C26FB2ABA5}" srcOrd="0" destOrd="0" presId="urn:microsoft.com/office/officeart/2008/layout/SquareAccentList"/>
    <dgm:cxn modelId="{EAF249BB-E192-44FE-A8EB-ABCE46630D9D}" type="presParOf" srcId="{F259E7B7-1127-4745-A44B-C5C26FB2ABA5}" destId="{500FC5BF-FDED-4F7D-9880-6F0E9E82E42D}" srcOrd="0" destOrd="0" presId="urn:microsoft.com/office/officeart/2008/layout/SquareAccentList"/>
    <dgm:cxn modelId="{D84BCE02-B3F6-4E46-AC4C-0C8186D681F7}" type="presParOf" srcId="{F259E7B7-1127-4745-A44B-C5C26FB2ABA5}" destId="{AA511966-1C10-46CD-845D-919E7627ED5F}" srcOrd="1" destOrd="0" presId="urn:microsoft.com/office/officeart/2008/layout/SquareAccentList"/>
    <dgm:cxn modelId="{943D2208-7943-495A-AA01-2C4F739F8D88}" type="presParOf" srcId="{F259E7B7-1127-4745-A44B-C5C26FB2ABA5}" destId="{01CD03F1-0107-4A4C-9743-E8ACBC1E901E}" srcOrd="2" destOrd="0" presId="urn:microsoft.com/office/officeart/2008/layout/SquareAccentList"/>
    <dgm:cxn modelId="{9E6CC3BC-718F-469A-9309-38EE59AAA604}" type="presParOf" srcId="{043D4359-8446-4B6E-93AB-63D6149631C9}" destId="{BD253676-C7CB-41D4-8E8E-3803D7C3CE04}" srcOrd="1" destOrd="0" presId="urn:microsoft.com/office/officeart/2008/layout/SquareAccentList"/>
    <dgm:cxn modelId="{4573F60B-34E6-4161-896F-4E3B0161FB7A}" type="presParOf" srcId="{BD253676-C7CB-41D4-8E8E-3803D7C3CE04}" destId="{77412ADE-4EAB-4C41-81D4-7281419A51BB}" srcOrd="0" destOrd="0" presId="urn:microsoft.com/office/officeart/2008/layout/SquareAccentList"/>
    <dgm:cxn modelId="{6ADBB4A4-3E19-44A5-B178-C4A54A855D50}" type="presParOf" srcId="{77412ADE-4EAB-4C41-81D4-7281419A51BB}" destId="{3FA92209-B78E-4AD0-A9D3-37A2B66CBE50}" srcOrd="0" destOrd="0" presId="urn:microsoft.com/office/officeart/2008/layout/SquareAccentList"/>
    <dgm:cxn modelId="{BBDAD925-1FC0-4513-B024-9270AB82A6FF}" type="presParOf" srcId="{77412ADE-4EAB-4C41-81D4-7281419A51BB}" destId="{C387E06E-AF8D-4CEE-9F49-A49D4F98F7F8}" srcOrd="1" destOrd="0" presId="urn:microsoft.com/office/officeart/2008/layout/SquareAccentList"/>
    <dgm:cxn modelId="{D0F10CB5-9343-481B-BEC3-0C3863A02971}" type="presParOf" srcId="{BD253676-C7CB-41D4-8E8E-3803D7C3CE04}" destId="{D4AC592B-036E-4D06-BD0E-B63EB9324802}" srcOrd="1" destOrd="0" presId="urn:microsoft.com/office/officeart/2008/layout/SquareAccentList"/>
    <dgm:cxn modelId="{C6D689C9-78D2-431F-AD1E-2EC7643F3348}" type="presParOf" srcId="{D4AC592B-036E-4D06-BD0E-B63EB9324802}" destId="{F7EFEF17-B21E-4219-B41C-524B8CEEA63F}" srcOrd="0" destOrd="0" presId="urn:microsoft.com/office/officeart/2008/layout/SquareAccentList"/>
    <dgm:cxn modelId="{39FF5FB3-E023-4AC1-8A90-17C42DB087F3}" type="presParOf" srcId="{D4AC592B-036E-4D06-BD0E-B63EB9324802}" destId="{70129E3F-4471-415D-87F6-3526132DDF25}"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EEBD5E-50C6-4CB4-A2B3-D20A7B3E184E}" type="doc">
      <dgm:prSet loTypeId="urn:microsoft.com/office/officeart/2005/8/layout/process4" loCatId="list" qsTypeId="urn:microsoft.com/office/officeart/2005/8/quickstyle/3d1" qsCatId="3D" csTypeId="urn:microsoft.com/office/officeart/2005/8/colors/accent1_2" csCatId="accent1" phldr="1"/>
      <dgm:spPr/>
      <dgm:t>
        <a:bodyPr/>
        <a:lstStyle/>
        <a:p>
          <a:endParaRPr lang="en-US"/>
        </a:p>
      </dgm:t>
    </dgm:pt>
    <dgm:pt modelId="{D6E28A0E-592E-488A-A270-393F6F53C8C1}">
      <dgm:prSet phldrT="[Text]" custT="1"/>
      <dgm:spPr/>
      <dgm:t>
        <a:bodyPr/>
        <a:lstStyle/>
        <a:p>
          <a:r>
            <a:rPr lang="en-US" sz="2400" dirty="0" smtClean="0"/>
            <a:t>Success is probable based on our experiences</a:t>
          </a:r>
          <a:endParaRPr lang="en-US" sz="2400" dirty="0"/>
        </a:p>
      </dgm:t>
    </dgm:pt>
    <dgm:pt modelId="{EE36BF45-228A-46C2-8F21-3752235473A8}" type="parTrans" cxnId="{C47AC57C-C73E-494F-BEDD-343A85490B57}">
      <dgm:prSet/>
      <dgm:spPr/>
      <dgm:t>
        <a:bodyPr/>
        <a:lstStyle/>
        <a:p>
          <a:endParaRPr lang="en-US"/>
        </a:p>
      </dgm:t>
    </dgm:pt>
    <dgm:pt modelId="{B7C981BB-241C-4633-89B0-6D5962F2B378}" type="sibTrans" cxnId="{C47AC57C-C73E-494F-BEDD-343A85490B57}">
      <dgm:prSet/>
      <dgm:spPr/>
      <dgm:t>
        <a:bodyPr/>
        <a:lstStyle/>
        <a:p>
          <a:endParaRPr lang="en-US"/>
        </a:p>
      </dgm:t>
    </dgm:pt>
    <dgm:pt modelId="{0D2995F3-3AEC-4323-8357-84E0819783CF}">
      <dgm:prSet phldrT="[Text]" custT="1"/>
      <dgm:spPr/>
      <dgm:t>
        <a:bodyPr/>
        <a:lstStyle/>
        <a:p>
          <a:r>
            <a:rPr lang="en-US" sz="2400" dirty="0" smtClean="0"/>
            <a:t>Replicators are physical systems</a:t>
          </a:r>
          <a:endParaRPr lang="en-US" sz="2400" dirty="0"/>
        </a:p>
      </dgm:t>
    </dgm:pt>
    <dgm:pt modelId="{2345A8EA-A504-4339-AD4A-7DDDA9649189}" type="parTrans" cxnId="{D48ABD28-D34F-4028-A8F3-CB45A1F70E4D}">
      <dgm:prSet/>
      <dgm:spPr/>
      <dgm:t>
        <a:bodyPr/>
        <a:lstStyle/>
        <a:p>
          <a:endParaRPr lang="en-US"/>
        </a:p>
      </dgm:t>
    </dgm:pt>
    <dgm:pt modelId="{8A2191BC-7FC5-4556-8C21-5A3CCD81A3A4}" type="sibTrans" cxnId="{D48ABD28-D34F-4028-A8F3-CB45A1F70E4D}">
      <dgm:prSet/>
      <dgm:spPr/>
      <dgm:t>
        <a:bodyPr/>
        <a:lstStyle/>
        <a:p>
          <a:endParaRPr lang="en-US"/>
        </a:p>
      </dgm:t>
    </dgm:pt>
    <dgm:pt modelId="{1C198716-4F1B-459F-B7FD-5EAC130D1189}">
      <dgm:prSet phldrT="[Text]" custT="1"/>
      <dgm:spPr/>
      <dgm:t>
        <a:bodyPr/>
        <a:lstStyle/>
        <a:p>
          <a:r>
            <a:rPr lang="en-US" sz="2400" dirty="0" smtClean="0"/>
            <a:t>Biological life has been defending against invasive replicators since creation</a:t>
          </a:r>
          <a:endParaRPr lang="en-US" sz="2400" dirty="0"/>
        </a:p>
      </dgm:t>
    </dgm:pt>
    <dgm:pt modelId="{B6375E40-AC3F-4B40-8E2B-0DCFBAA88078}" type="parTrans" cxnId="{841D5E35-9937-4B94-9BE5-553C307061C5}">
      <dgm:prSet/>
      <dgm:spPr/>
      <dgm:t>
        <a:bodyPr/>
        <a:lstStyle/>
        <a:p>
          <a:endParaRPr lang="en-US"/>
        </a:p>
      </dgm:t>
    </dgm:pt>
    <dgm:pt modelId="{D4B868C1-194A-4BAC-A3A9-AD65701E4B38}" type="sibTrans" cxnId="{841D5E35-9937-4B94-9BE5-553C307061C5}">
      <dgm:prSet/>
      <dgm:spPr/>
      <dgm:t>
        <a:bodyPr/>
        <a:lstStyle/>
        <a:p>
          <a:endParaRPr lang="en-US"/>
        </a:p>
      </dgm:t>
    </dgm:pt>
    <dgm:pt modelId="{8C165365-04B2-4662-9EC1-34613D0C1684}">
      <dgm:prSet phldrT="[Text]" custT="1"/>
      <dgm:spPr/>
      <dgm:t>
        <a:bodyPr/>
        <a:lstStyle/>
        <a:p>
          <a:r>
            <a:rPr lang="en-US" sz="2400" dirty="0" smtClean="0"/>
            <a:t>AI can become a </a:t>
          </a:r>
          <a:r>
            <a:rPr lang="en-US" sz="2400" dirty="0" err="1" smtClean="0"/>
            <a:t>Nanomanager</a:t>
          </a:r>
          <a:endParaRPr lang="en-US" sz="2400" dirty="0"/>
        </a:p>
      </dgm:t>
    </dgm:pt>
    <dgm:pt modelId="{FBDD3F8B-363D-42E6-BEA0-68D664E4765F}" type="parTrans" cxnId="{2CD2268C-3F36-44C2-AB6B-4CA600A62562}">
      <dgm:prSet/>
      <dgm:spPr/>
      <dgm:t>
        <a:bodyPr/>
        <a:lstStyle/>
        <a:p>
          <a:endParaRPr lang="en-US"/>
        </a:p>
      </dgm:t>
    </dgm:pt>
    <dgm:pt modelId="{F12DC747-C8D2-45D4-BBF2-3618D5E981C0}" type="sibTrans" cxnId="{2CD2268C-3F36-44C2-AB6B-4CA600A62562}">
      <dgm:prSet/>
      <dgm:spPr/>
      <dgm:t>
        <a:bodyPr/>
        <a:lstStyle/>
        <a:p>
          <a:endParaRPr lang="en-US"/>
        </a:p>
      </dgm:t>
    </dgm:pt>
    <dgm:pt modelId="{A70489C0-4E5E-4F25-9FA8-96C4EA73B2D5}">
      <dgm:prSet custT="1"/>
      <dgm:spPr/>
      <dgm:t>
        <a:bodyPr/>
        <a:lstStyle/>
        <a:p>
          <a:r>
            <a:rPr lang="en-US" sz="2400" dirty="0" smtClean="0"/>
            <a:t>AI – SW</a:t>
          </a:r>
        </a:p>
      </dgm:t>
    </dgm:pt>
    <dgm:pt modelId="{546E895D-8DD8-416F-BF2C-9E19A4E3800D}" type="parTrans" cxnId="{D589A5D6-F6EA-4731-A0C5-E11C01607604}">
      <dgm:prSet/>
      <dgm:spPr/>
      <dgm:t>
        <a:bodyPr/>
        <a:lstStyle/>
        <a:p>
          <a:endParaRPr lang="en-US"/>
        </a:p>
      </dgm:t>
    </dgm:pt>
    <dgm:pt modelId="{CCB85A4B-1146-43C7-94C8-D68126ADE333}" type="sibTrans" cxnId="{D589A5D6-F6EA-4731-A0C5-E11C01607604}">
      <dgm:prSet/>
      <dgm:spPr/>
      <dgm:t>
        <a:bodyPr/>
        <a:lstStyle/>
        <a:p>
          <a:endParaRPr lang="en-US"/>
        </a:p>
      </dgm:t>
    </dgm:pt>
    <dgm:pt modelId="{ECFB348B-B13B-44E5-BFE1-62F64675B62B}">
      <dgm:prSet custT="1"/>
      <dgm:spPr/>
      <dgm:t>
        <a:bodyPr/>
        <a:lstStyle/>
        <a:p>
          <a:r>
            <a:rPr lang="en-US" sz="2400" dirty="0" smtClean="0"/>
            <a:t>Nanotechnology - HW</a:t>
          </a:r>
          <a:endParaRPr lang="en-US" sz="2400" dirty="0"/>
        </a:p>
      </dgm:t>
    </dgm:pt>
    <dgm:pt modelId="{DB2A6DED-1D0F-42CF-B439-F4EBD93692F1}" type="parTrans" cxnId="{8391D9EC-8003-432E-9406-A3C80799F062}">
      <dgm:prSet/>
      <dgm:spPr/>
      <dgm:t>
        <a:bodyPr/>
        <a:lstStyle/>
        <a:p>
          <a:endParaRPr lang="en-US"/>
        </a:p>
      </dgm:t>
    </dgm:pt>
    <dgm:pt modelId="{F778EA58-73A1-4734-95D0-E6CC668484CA}" type="sibTrans" cxnId="{8391D9EC-8003-432E-9406-A3C80799F062}">
      <dgm:prSet/>
      <dgm:spPr/>
      <dgm:t>
        <a:bodyPr/>
        <a:lstStyle/>
        <a:p>
          <a:endParaRPr lang="en-US"/>
        </a:p>
      </dgm:t>
    </dgm:pt>
    <dgm:pt modelId="{E45C6A16-F695-4C16-902C-4C55F103EEDB}" type="pres">
      <dgm:prSet presAssocID="{8FEEBD5E-50C6-4CB4-A2B3-D20A7B3E184E}" presName="Name0" presStyleCnt="0">
        <dgm:presLayoutVars>
          <dgm:dir/>
          <dgm:animLvl val="lvl"/>
          <dgm:resizeHandles val="exact"/>
        </dgm:presLayoutVars>
      </dgm:prSet>
      <dgm:spPr/>
      <dgm:t>
        <a:bodyPr/>
        <a:lstStyle/>
        <a:p>
          <a:endParaRPr lang="en-US"/>
        </a:p>
      </dgm:t>
    </dgm:pt>
    <dgm:pt modelId="{C14EF8B4-8F4D-409F-A244-2DC144A77439}" type="pres">
      <dgm:prSet presAssocID="{8C165365-04B2-4662-9EC1-34613D0C1684}" presName="boxAndChildren" presStyleCnt="0"/>
      <dgm:spPr/>
    </dgm:pt>
    <dgm:pt modelId="{0FE75381-09C2-4AEE-8EC2-895002DF10EB}" type="pres">
      <dgm:prSet presAssocID="{8C165365-04B2-4662-9EC1-34613D0C1684}" presName="parentTextBox" presStyleLbl="node1" presStyleIdx="0" presStyleCnt="4"/>
      <dgm:spPr/>
      <dgm:t>
        <a:bodyPr/>
        <a:lstStyle/>
        <a:p>
          <a:endParaRPr lang="en-US"/>
        </a:p>
      </dgm:t>
    </dgm:pt>
    <dgm:pt modelId="{B934CC5D-4588-43BC-8279-E12A110AEA7D}" type="pres">
      <dgm:prSet presAssocID="{8C165365-04B2-4662-9EC1-34613D0C1684}" presName="entireBox" presStyleLbl="node1" presStyleIdx="0" presStyleCnt="4"/>
      <dgm:spPr/>
      <dgm:t>
        <a:bodyPr/>
        <a:lstStyle/>
        <a:p>
          <a:endParaRPr lang="en-US"/>
        </a:p>
      </dgm:t>
    </dgm:pt>
    <dgm:pt modelId="{FD9238FF-574F-47C0-976D-965689ED59E0}" type="pres">
      <dgm:prSet presAssocID="{8C165365-04B2-4662-9EC1-34613D0C1684}" presName="descendantBox" presStyleCnt="0"/>
      <dgm:spPr/>
    </dgm:pt>
    <dgm:pt modelId="{6D0BF18E-D996-4CD7-BC96-76146F2E38EC}" type="pres">
      <dgm:prSet presAssocID="{A70489C0-4E5E-4F25-9FA8-96C4EA73B2D5}" presName="childTextBox" presStyleLbl="fgAccFollowNode1" presStyleIdx="0" presStyleCnt="2">
        <dgm:presLayoutVars>
          <dgm:bulletEnabled val="1"/>
        </dgm:presLayoutVars>
      </dgm:prSet>
      <dgm:spPr/>
      <dgm:t>
        <a:bodyPr/>
        <a:lstStyle/>
        <a:p>
          <a:endParaRPr lang="en-US"/>
        </a:p>
      </dgm:t>
    </dgm:pt>
    <dgm:pt modelId="{B4FA56FF-5174-4CC8-AE21-2E96450AE9DC}" type="pres">
      <dgm:prSet presAssocID="{ECFB348B-B13B-44E5-BFE1-62F64675B62B}" presName="childTextBox" presStyleLbl="fgAccFollowNode1" presStyleIdx="1" presStyleCnt="2">
        <dgm:presLayoutVars>
          <dgm:bulletEnabled val="1"/>
        </dgm:presLayoutVars>
      </dgm:prSet>
      <dgm:spPr/>
      <dgm:t>
        <a:bodyPr/>
        <a:lstStyle/>
        <a:p>
          <a:endParaRPr lang="en-US"/>
        </a:p>
      </dgm:t>
    </dgm:pt>
    <dgm:pt modelId="{2F6DE03E-A811-4BAA-BEA6-F5D1B250AF44}" type="pres">
      <dgm:prSet presAssocID="{D4B868C1-194A-4BAC-A3A9-AD65701E4B38}" presName="sp" presStyleCnt="0"/>
      <dgm:spPr/>
    </dgm:pt>
    <dgm:pt modelId="{DAB66292-A966-4874-803F-DB369AC606ED}" type="pres">
      <dgm:prSet presAssocID="{1C198716-4F1B-459F-B7FD-5EAC130D1189}" presName="arrowAndChildren" presStyleCnt="0"/>
      <dgm:spPr/>
    </dgm:pt>
    <dgm:pt modelId="{57D69F00-A94D-4195-B7E2-615B7497E80A}" type="pres">
      <dgm:prSet presAssocID="{1C198716-4F1B-459F-B7FD-5EAC130D1189}" presName="parentTextArrow" presStyleLbl="node1" presStyleIdx="1" presStyleCnt="4"/>
      <dgm:spPr/>
      <dgm:t>
        <a:bodyPr/>
        <a:lstStyle/>
        <a:p>
          <a:endParaRPr lang="en-US"/>
        </a:p>
      </dgm:t>
    </dgm:pt>
    <dgm:pt modelId="{BB8FD210-7790-4FA7-AE5A-8E1EE92C225D}" type="pres">
      <dgm:prSet presAssocID="{8A2191BC-7FC5-4556-8C21-5A3CCD81A3A4}" presName="sp" presStyleCnt="0"/>
      <dgm:spPr/>
    </dgm:pt>
    <dgm:pt modelId="{18B0C4F1-B001-49CC-A202-5E36475CBBBE}" type="pres">
      <dgm:prSet presAssocID="{0D2995F3-3AEC-4323-8357-84E0819783CF}" presName="arrowAndChildren" presStyleCnt="0"/>
      <dgm:spPr/>
    </dgm:pt>
    <dgm:pt modelId="{1273A667-AEC6-4BB3-B03A-1C47C2F9B94C}" type="pres">
      <dgm:prSet presAssocID="{0D2995F3-3AEC-4323-8357-84E0819783CF}" presName="parentTextArrow" presStyleLbl="node1" presStyleIdx="2" presStyleCnt="4"/>
      <dgm:spPr/>
      <dgm:t>
        <a:bodyPr/>
        <a:lstStyle/>
        <a:p>
          <a:endParaRPr lang="en-US"/>
        </a:p>
      </dgm:t>
    </dgm:pt>
    <dgm:pt modelId="{20E539E0-AE16-403C-8E41-7C398E29F68B}" type="pres">
      <dgm:prSet presAssocID="{B7C981BB-241C-4633-89B0-6D5962F2B378}" presName="sp" presStyleCnt="0"/>
      <dgm:spPr/>
    </dgm:pt>
    <dgm:pt modelId="{4B77FB0C-C7D5-41CD-A71F-E312E5C56B46}" type="pres">
      <dgm:prSet presAssocID="{D6E28A0E-592E-488A-A270-393F6F53C8C1}" presName="arrowAndChildren" presStyleCnt="0"/>
      <dgm:spPr/>
    </dgm:pt>
    <dgm:pt modelId="{0EEA3967-57B6-4AED-A069-2722C2EE3CD6}" type="pres">
      <dgm:prSet presAssocID="{D6E28A0E-592E-488A-A270-393F6F53C8C1}" presName="parentTextArrow" presStyleLbl="node1" presStyleIdx="3" presStyleCnt="4" custLinFactNeighborX="-634" custLinFactNeighborY="-46"/>
      <dgm:spPr/>
      <dgm:t>
        <a:bodyPr/>
        <a:lstStyle/>
        <a:p>
          <a:endParaRPr lang="en-US"/>
        </a:p>
      </dgm:t>
    </dgm:pt>
  </dgm:ptLst>
  <dgm:cxnLst>
    <dgm:cxn modelId="{0901EAA1-72D2-4935-B73F-3DEC48D108F8}" type="presOf" srcId="{1C198716-4F1B-459F-B7FD-5EAC130D1189}" destId="{57D69F00-A94D-4195-B7E2-615B7497E80A}" srcOrd="0" destOrd="0" presId="urn:microsoft.com/office/officeart/2005/8/layout/process4"/>
    <dgm:cxn modelId="{A06558EF-5983-4D82-80E6-4E11CB4F388B}" type="presOf" srcId="{A70489C0-4E5E-4F25-9FA8-96C4EA73B2D5}" destId="{6D0BF18E-D996-4CD7-BC96-76146F2E38EC}" srcOrd="0" destOrd="0" presId="urn:microsoft.com/office/officeart/2005/8/layout/process4"/>
    <dgm:cxn modelId="{E372212E-77F1-48B9-BCB1-C6A79C06F61D}" type="presOf" srcId="{D6E28A0E-592E-488A-A270-393F6F53C8C1}" destId="{0EEA3967-57B6-4AED-A069-2722C2EE3CD6}" srcOrd="0" destOrd="0" presId="urn:microsoft.com/office/officeart/2005/8/layout/process4"/>
    <dgm:cxn modelId="{8391D9EC-8003-432E-9406-A3C80799F062}" srcId="{8C165365-04B2-4662-9EC1-34613D0C1684}" destId="{ECFB348B-B13B-44E5-BFE1-62F64675B62B}" srcOrd="1" destOrd="0" parTransId="{DB2A6DED-1D0F-42CF-B439-F4EBD93692F1}" sibTransId="{F778EA58-73A1-4734-95D0-E6CC668484CA}"/>
    <dgm:cxn modelId="{C47AC57C-C73E-494F-BEDD-343A85490B57}" srcId="{8FEEBD5E-50C6-4CB4-A2B3-D20A7B3E184E}" destId="{D6E28A0E-592E-488A-A270-393F6F53C8C1}" srcOrd="0" destOrd="0" parTransId="{EE36BF45-228A-46C2-8F21-3752235473A8}" sibTransId="{B7C981BB-241C-4633-89B0-6D5962F2B378}"/>
    <dgm:cxn modelId="{BDC0ABFC-3382-4B32-8723-019BE7FCDF4B}" type="presOf" srcId="{8C165365-04B2-4662-9EC1-34613D0C1684}" destId="{B934CC5D-4588-43BC-8279-E12A110AEA7D}" srcOrd="1" destOrd="0" presId="urn:microsoft.com/office/officeart/2005/8/layout/process4"/>
    <dgm:cxn modelId="{D48ABD28-D34F-4028-A8F3-CB45A1F70E4D}" srcId="{8FEEBD5E-50C6-4CB4-A2B3-D20A7B3E184E}" destId="{0D2995F3-3AEC-4323-8357-84E0819783CF}" srcOrd="1" destOrd="0" parTransId="{2345A8EA-A504-4339-AD4A-7DDDA9649189}" sibTransId="{8A2191BC-7FC5-4556-8C21-5A3CCD81A3A4}"/>
    <dgm:cxn modelId="{D589A5D6-F6EA-4731-A0C5-E11C01607604}" srcId="{8C165365-04B2-4662-9EC1-34613D0C1684}" destId="{A70489C0-4E5E-4F25-9FA8-96C4EA73B2D5}" srcOrd="0" destOrd="0" parTransId="{546E895D-8DD8-416F-BF2C-9E19A4E3800D}" sibTransId="{CCB85A4B-1146-43C7-94C8-D68126ADE333}"/>
    <dgm:cxn modelId="{49B723D8-97E2-4C17-85C5-50AD2B93A4CB}" type="presOf" srcId="{ECFB348B-B13B-44E5-BFE1-62F64675B62B}" destId="{B4FA56FF-5174-4CC8-AE21-2E96450AE9DC}" srcOrd="0" destOrd="0" presId="urn:microsoft.com/office/officeart/2005/8/layout/process4"/>
    <dgm:cxn modelId="{D54227AB-C429-4667-AE54-05D74740D20A}" type="presOf" srcId="{0D2995F3-3AEC-4323-8357-84E0819783CF}" destId="{1273A667-AEC6-4BB3-B03A-1C47C2F9B94C}" srcOrd="0" destOrd="0" presId="urn:microsoft.com/office/officeart/2005/8/layout/process4"/>
    <dgm:cxn modelId="{841D5E35-9937-4B94-9BE5-553C307061C5}" srcId="{8FEEBD5E-50C6-4CB4-A2B3-D20A7B3E184E}" destId="{1C198716-4F1B-459F-B7FD-5EAC130D1189}" srcOrd="2" destOrd="0" parTransId="{B6375E40-AC3F-4B40-8E2B-0DCFBAA88078}" sibTransId="{D4B868C1-194A-4BAC-A3A9-AD65701E4B38}"/>
    <dgm:cxn modelId="{B3DBF705-55D7-4061-A2EF-2E199F40893A}" type="presOf" srcId="{8C165365-04B2-4662-9EC1-34613D0C1684}" destId="{0FE75381-09C2-4AEE-8EC2-895002DF10EB}" srcOrd="0" destOrd="0" presId="urn:microsoft.com/office/officeart/2005/8/layout/process4"/>
    <dgm:cxn modelId="{43F2EA41-3774-47FC-9A88-A7B1480AE02A}" type="presOf" srcId="{8FEEBD5E-50C6-4CB4-A2B3-D20A7B3E184E}" destId="{E45C6A16-F695-4C16-902C-4C55F103EEDB}" srcOrd="0" destOrd="0" presId="urn:microsoft.com/office/officeart/2005/8/layout/process4"/>
    <dgm:cxn modelId="{2CD2268C-3F36-44C2-AB6B-4CA600A62562}" srcId="{8FEEBD5E-50C6-4CB4-A2B3-D20A7B3E184E}" destId="{8C165365-04B2-4662-9EC1-34613D0C1684}" srcOrd="3" destOrd="0" parTransId="{FBDD3F8B-363D-42E6-BEA0-68D664E4765F}" sibTransId="{F12DC747-C8D2-45D4-BBF2-3618D5E981C0}"/>
    <dgm:cxn modelId="{232A0850-5D77-497B-9F8C-8401AF876AE1}" type="presParOf" srcId="{E45C6A16-F695-4C16-902C-4C55F103EEDB}" destId="{C14EF8B4-8F4D-409F-A244-2DC144A77439}" srcOrd="0" destOrd="0" presId="urn:microsoft.com/office/officeart/2005/8/layout/process4"/>
    <dgm:cxn modelId="{0D211A9A-BC7F-4ED1-8D16-FCE388BC3757}" type="presParOf" srcId="{C14EF8B4-8F4D-409F-A244-2DC144A77439}" destId="{0FE75381-09C2-4AEE-8EC2-895002DF10EB}" srcOrd="0" destOrd="0" presId="urn:microsoft.com/office/officeart/2005/8/layout/process4"/>
    <dgm:cxn modelId="{27BDB5BC-F9C9-4FB0-B7EB-50F1F8552512}" type="presParOf" srcId="{C14EF8B4-8F4D-409F-A244-2DC144A77439}" destId="{B934CC5D-4588-43BC-8279-E12A110AEA7D}" srcOrd="1" destOrd="0" presId="urn:microsoft.com/office/officeart/2005/8/layout/process4"/>
    <dgm:cxn modelId="{5ABED175-2732-4BE1-872B-2B06230D0A05}" type="presParOf" srcId="{C14EF8B4-8F4D-409F-A244-2DC144A77439}" destId="{FD9238FF-574F-47C0-976D-965689ED59E0}" srcOrd="2" destOrd="0" presId="urn:microsoft.com/office/officeart/2005/8/layout/process4"/>
    <dgm:cxn modelId="{BF53897A-54D5-4BA0-B3FD-5243906AF241}" type="presParOf" srcId="{FD9238FF-574F-47C0-976D-965689ED59E0}" destId="{6D0BF18E-D996-4CD7-BC96-76146F2E38EC}" srcOrd="0" destOrd="0" presId="urn:microsoft.com/office/officeart/2005/8/layout/process4"/>
    <dgm:cxn modelId="{B81792BD-DC0C-4BA6-8A17-159EABB0D428}" type="presParOf" srcId="{FD9238FF-574F-47C0-976D-965689ED59E0}" destId="{B4FA56FF-5174-4CC8-AE21-2E96450AE9DC}" srcOrd="1" destOrd="0" presId="urn:microsoft.com/office/officeart/2005/8/layout/process4"/>
    <dgm:cxn modelId="{903A08F9-CFBB-4251-A463-46C4A118B9F6}" type="presParOf" srcId="{E45C6A16-F695-4C16-902C-4C55F103EEDB}" destId="{2F6DE03E-A811-4BAA-BEA6-F5D1B250AF44}" srcOrd="1" destOrd="0" presId="urn:microsoft.com/office/officeart/2005/8/layout/process4"/>
    <dgm:cxn modelId="{EA29287B-F379-4374-8EE8-23EF7E9435AC}" type="presParOf" srcId="{E45C6A16-F695-4C16-902C-4C55F103EEDB}" destId="{DAB66292-A966-4874-803F-DB369AC606ED}" srcOrd="2" destOrd="0" presId="urn:microsoft.com/office/officeart/2005/8/layout/process4"/>
    <dgm:cxn modelId="{72A421E2-CF45-47A1-B3D3-F0A1A0C29FFC}" type="presParOf" srcId="{DAB66292-A966-4874-803F-DB369AC606ED}" destId="{57D69F00-A94D-4195-B7E2-615B7497E80A}" srcOrd="0" destOrd="0" presId="urn:microsoft.com/office/officeart/2005/8/layout/process4"/>
    <dgm:cxn modelId="{74932ED5-A985-44F8-846C-638D1C1959A5}" type="presParOf" srcId="{E45C6A16-F695-4C16-902C-4C55F103EEDB}" destId="{BB8FD210-7790-4FA7-AE5A-8E1EE92C225D}" srcOrd="3" destOrd="0" presId="urn:microsoft.com/office/officeart/2005/8/layout/process4"/>
    <dgm:cxn modelId="{FE80BA2B-B782-4D1C-B1D6-101102B6189E}" type="presParOf" srcId="{E45C6A16-F695-4C16-902C-4C55F103EEDB}" destId="{18B0C4F1-B001-49CC-A202-5E36475CBBBE}" srcOrd="4" destOrd="0" presId="urn:microsoft.com/office/officeart/2005/8/layout/process4"/>
    <dgm:cxn modelId="{212B2279-1F68-47EF-9478-5C4903CD4A2A}" type="presParOf" srcId="{18B0C4F1-B001-49CC-A202-5E36475CBBBE}" destId="{1273A667-AEC6-4BB3-B03A-1C47C2F9B94C}" srcOrd="0" destOrd="0" presId="urn:microsoft.com/office/officeart/2005/8/layout/process4"/>
    <dgm:cxn modelId="{74EAB51E-1A71-41EC-AC31-06B0243ECFBE}" type="presParOf" srcId="{E45C6A16-F695-4C16-902C-4C55F103EEDB}" destId="{20E539E0-AE16-403C-8E41-7C398E29F68B}" srcOrd="5" destOrd="0" presId="urn:microsoft.com/office/officeart/2005/8/layout/process4"/>
    <dgm:cxn modelId="{F2226F4D-806A-4665-9BEE-5799FAC6EDF3}" type="presParOf" srcId="{E45C6A16-F695-4C16-902C-4C55F103EEDB}" destId="{4B77FB0C-C7D5-41CD-A71F-E312E5C56B46}" srcOrd="6" destOrd="0" presId="urn:microsoft.com/office/officeart/2005/8/layout/process4"/>
    <dgm:cxn modelId="{7D1A35E3-8906-4ADE-B2FF-D55344E9E9F9}" type="presParOf" srcId="{4B77FB0C-C7D5-41CD-A71F-E312E5C56B46}" destId="{0EEA3967-57B6-4AED-A069-2722C2EE3CD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41E55-6AC5-4DE7-B3EB-EE1785E7A83A}">
      <dsp:nvSpPr>
        <dsp:cNvPr id="0" name=""/>
        <dsp:cNvSpPr/>
      </dsp:nvSpPr>
      <dsp:spPr>
        <a:xfrm>
          <a:off x="3668716" y="1743075"/>
          <a:ext cx="1646229" cy="163671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Threat Modeling</a:t>
          </a:r>
          <a:endParaRPr lang="en-US" sz="2000" kern="1200" dirty="0"/>
        </a:p>
      </dsp:txBody>
      <dsp:txXfrm>
        <a:off x="3909801" y="1982766"/>
        <a:ext cx="1164059" cy="1157328"/>
      </dsp:txXfrm>
    </dsp:sp>
    <dsp:sp modelId="{1AABD19E-821E-4022-B348-27F576959DE6}">
      <dsp:nvSpPr>
        <dsp:cNvPr id="0" name=""/>
        <dsp:cNvSpPr/>
      </dsp:nvSpPr>
      <dsp:spPr>
        <a:xfrm rot="16200000">
          <a:off x="4387546" y="1323280"/>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1446140"/>
        <a:ext cx="145998" cy="274720"/>
      </dsp:txXfrm>
    </dsp:sp>
    <dsp:sp modelId="{BDD8EF8E-D117-4B1E-A2D3-1A01A30593A4}">
      <dsp:nvSpPr>
        <dsp:cNvPr id="0" name=""/>
        <dsp:cNvSpPr/>
      </dsp:nvSpPr>
      <dsp:spPr>
        <a:xfrm>
          <a:off x="3654423" y="2876"/>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Adversarial Perspective</a:t>
          </a:r>
          <a:endParaRPr lang="en-US" sz="1600" kern="1200" dirty="0"/>
        </a:p>
      </dsp:txBody>
      <dsp:txXfrm>
        <a:off x="3899694" y="200092"/>
        <a:ext cx="1184273" cy="952240"/>
      </dsp:txXfrm>
    </dsp:sp>
    <dsp:sp modelId="{3359125B-5B0F-4DF6-9D65-9DCFD697BC3B}">
      <dsp:nvSpPr>
        <dsp:cNvPr id="0" name=""/>
        <dsp:cNvSpPr/>
      </dsp:nvSpPr>
      <dsp:spPr>
        <a:xfrm rot="22464">
          <a:off x="5430377" y="2339538"/>
          <a:ext cx="278141"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430378" y="2430839"/>
        <a:ext cx="194699" cy="274720"/>
      </dsp:txXfrm>
    </dsp:sp>
    <dsp:sp modelId="{4B8C5DFC-2FBA-4B18-B6A0-0E6D528383F1}">
      <dsp:nvSpPr>
        <dsp:cNvPr id="0" name=""/>
        <dsp:cNvSpPr/>
      </dsp:nvSpPr>
      <dsp:spPr>
        <a:xfrm>
          <a:off x="5839684" y="190237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Threat Profiling</a:t>
          </a:r>
        </a:p>
      </dsp:txBody>
      <dsp:txXfrm>
        <a:off x="6084955" y="2099590"/>
        <a:ext cx="1184273" cy="952240"/>
      </dsp:txXfrm>
    </dsp:sp>
    <dsp:sp modelId="{A3C1AB69-6DE7-4077-BAC1-60BC2B90713F}">
      <dsp:nvSpPr>
        <dsp:cNvPr id="0" name=""/>
        <dsp:cNvSpPr/>
      </dsp:nvSpPr>
      <dsp:spPr>
        <a:xfrm rot="5400000">
          <a:off x="4387546" y="3341712"/>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3402001"/>
        <a:ext cx="145998" cy="274720"/>
      </dsp:txXfrm>
    </dsp:sp>
    <dsp:sp modelId="{805CADA8-D5AA-4444-9FB5-C3DC109D565C}">
      <dsp:nvSpPr>
        <dsp:cNvPr id="0" name=""/>
        <dsp:cNvSpPr/>
      </dsp:nvSpPr>
      <dsp:spPr>
        <a:xfrm>
          <a:off x="3654423" y="3773313"/>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Creating Models</a:t>
          </a:r>
        </a:p>
      </dsp:txBody>
      <dsp:txXfrm>
        <a:off x="3899694" y="3970529"/>
        <a:ext cx="1184273" cy="952240"/>
      </dsp:txXfrm>
    </dsp:sp>
    <dsp:sp modelId="{2FB2449D-C99F-446D-A215-8A672719B62F}">
      <dsp:nvSpPr>
        <dsp:cNvPr id="0" name=""/>
        <dsp:cNvSpPr/>
      </dsp:nvSpPr>
      <dsp:spPr>
        <a:xfrm rot="10800000">
          <a:off x="3253735" y="2332496"/>
          <a:ext cx="293253"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3341711" y="2424070"/>
        <a:ext cx="205277" cy="274720"/>
      </dsp:txXfrm>
    </dsp:sp>
    <dsp:sp modelId="{749BDF93-40B2-492D-AE65-8C3F4EB1CEA1}">
      <dsp:nvSpPr>
        <dsp:cNvPr id="0" name=""/>
        <dsp:cNvSpPr/>
      </dsp:nvSpPr>
      <dsp:spPr>
        <a:xfrm>
          <a:off x="1440592" y="188809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Testing Derived from Threat Models</a:t>
          </a:r>
          <a:endParaRPr lang="en-US" sz="1600" kern="1200" dirty="0"/>
        </a:p>
      </dsp:txBody>
      <dsp:txXfrm>
        <a:off x="1685863" y="2085310"/>
        <a:ext cx="1184273" cy="952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5332519" y="-816631"/>
          <a:ext cx="6349724" cy="6349724"/>
        </a:xfrm>
        <a:prstGeom prst="blockArc">
          <a:avLst>
            <a:gd name="adj1" fmla="val 18900000"/>
            <a:gd name="adj2" fmla="val 2700000"/>
            <a:gd name="adj3" fmla="val 34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379270" y="248368"/>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Spoofing</a:t>
          </a:r>
          <a:endParaRPr lang="en-US" sz="2600" kern="1200" dirty="0"/>
        </a:p>
      </dsp:txBody>
      <dsp:txXfrm>
        <a:off x="379270" y="248368"/>
        <a:ext cx="6867216" cy="496549"/>
      </dsp:txXfrm>
    </dsp:sp>
    <dsp:sp modelId="{2AC0D6E8-8EF3-43A5-9713-B2E34E9F1B4E}">
      <dsp:nvSpPr>
        <dsp:cNvPr id="0" name=""/>
        <dsp:cNvSpPr/>
      </dsp:nvSpPr>
      <dsp:spPr>
        <a:xfrm>
          <a:off x="68927" y="186300"/>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F316C9C-76A4-4788-8AB8-ACDB4F0A2DB2}">
      <dsp:nvSpPr>
        <dsp:cNvPr id="0" name=""/>
        <dsp:cNvSpPr/>
      </dsp:nvSpPr>
      <dsp:spPr>
        <a:xfrm>
          <a:off x="787716" y="993098"/>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Tampering</a:t>
          </a:r>
          <a:endParaRPr lang="en-US" sz="2600" kern="1200" dirty="0" smtClean="0"/>
        </a:p>
      </dsp:txBody>
      <dsp:txXfrm>
        <a:off x="787716" y="993098"/>
        <a:ext cx="6458771" cy="496549"/>
      </dsp:txXfrm>
    </dsp:sp>
    <dsp:sp modelId="{2E1E97F5-0D33-429D-994F-253AA6A46EA5}">
      <dsp:nvSpPr>
        <dsp:cNvPr id="0" name=""/>
        <dsp:cNvSpPr/>
      </dsp:nvSpPr>
      <dsp:spPr>
        <a:xfrm>
          <a:off x="477373" y="931029"/>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134D692-D478-4D7E-8072-FD6B2F429828}">
      <dsp:nvSpPr>
        <dsp:cNvPr id="0" name=""/>
        <dsp:cNvSpPr/>
      </dsp:nvSpPr>
      <dsp:spPr>
        <a:xfrm>
          <a:off x="974488" y="1737827"/>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Repudiation</a:t>
          </a:r>
          <a:endParaRPr lang="en-US" sz="2600" kern="1200" dirty="0" smtClean="0"/>
        </a:p>
      </dsp:txBody>
      <dsp:txXfrm>
        <a:off x="974488" y="1737827"/>
        <a:ext cx="6271999" cy="496549"/>
      </dsp:txXfrm>
    </dsp:sp>
    <dsp:sp modelId="{2320390E-B187-4A2F-B03C-7B35871E4C13}">
      <dsp:nvSpPr>
        <dsp:cNvPr id="0" name=""/>
        <dsp:cNvSpPr/>
      </dsp:nvSpPr>
      <dsp:spPr>
        <a:xfrm>
          <a:off x="664145" y="1675758"/>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229C7F2-1EF5-4858-8D4B-0E6D6F3027A9}">
      <dsp:nvSpPr>
        <dsp:cNvPr id="0" name=""/>
        <dsp:cNvSpPr/>
      </dsp:nvSpPr>
      <dsp:spPr>
        <a:xfrm>
          <a:off x="974488" y="2482085"/>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Information Disclosure</a:t>
          </a:r>
          <a:endParaRPr lang="en-US" sz="2600" kern="1200" dirty="0" smtClean="0"/>
        </a:p>
      </dsp:txBody>
      <dsp:txXfrm>
        <a:off x="974488" y="2482085"/>
        <a:ext cx="6271999" cy="496549"/>
      </dsp:txXfrm>
    </dsp:sp>
    <dsp:sp modelId="{3E6B8582-F27E-4871-BA08-D509CBCBC50C}">
      <dsp:nvSpPr>
        <dsp:cNvPr id="0" name=""/>
        <dsp:cNvSpPr/>
      </dsp:nvSpPr>
      <dsp:spPr>
        <a:xfrm>
          <a:off x="664145" y="242001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07D896A-08FC-4D48-90B1-C076E35137F2}">
      <dsp:nvSpPr>
        <dsp:cNvPr id="0" name=""/>
        <dsp:cNvSpPr/>
      </dsp:nvSpPr>
      <dsp:spPr>
        <a:xfrm>
          <a:off x="787716" y="3226814"/>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Denial of Service</a:t>
          </a:r>
          <a:endParaRPr lang="en-US" sz="2600" kern="1200" dirty="0" smtClean="0"/>
        </a:p>
      </dsp:txBody>
      <dsp:txXfrm>
        <a:off x="787716" y="3226814"/>
        <a:ext cx="6458771" cy="496549"/>
      </dsp:txXfrm>
    </dsp:sp>
    <dsp:sp modelId="{717B0A65-3B25-4F15-8B9C-42CDD3566F61}">
      <dsp:nvSpPr>
        <dsp:cNvPr id="0" name=""/>
        <dsp:cNvSpPr/>
      </dsp:nvSpPr>
      <dsp:spPr>
        <a:xfrm>
          <a:off x="477373" y="316474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CD781C5-4883-4256-B157-201E3F58AFE5}">
      <dsp:nvSpPr>
        <dsp:cNvPr id="0" name=""/>
        <dsp:cNvSpPr/>
      </dsp:nvSpPr>
      <dsp:spPr>
        <a:xfrm>
          <a:off x="379270" y="3971543"/>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Elevation of Privilege</a:t>
          </a:r>
        </a:p>
      </dsp:txBody>
      <dsp:txXfrm>
        <a:off x="379270" y="3971543"/>
        <a:ext cx="6867216" cy="496549"/>
      </dsp:txXfrm>
    </dsp:sp>
    <dsp:sp modelId="{87EE4250-1556-4296-ADC8-9EE6F42AF3D1}">
      <dsp:nvSpPr>
        <dsp:cNvPr id="0" name=""/>
        <dsp:cNvSpPr/>
      </dsp:nvSpPr>
      <dsp:spPr>
        <a:xfrm>
          <a:off x="68927" y="3909475"/>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33CEF-CD3D-497B-B5F1-94D7F428E406}">
      <dsp:nvSpPr>
        <dsp:cNvPr id="0" name=""/>
        <dsp:cNvSpPr/>
      </dsp:nvSpPr>
      <dsp:spPr>
        <a:xfrm rot="16200000">
          <a:off x="1243308" y="-1243308"/>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Knew More</a:t>
          </a:r>
          <a:endParaRPr lang="en-US" sz="3500" kern="1200" dirty="0"/>
        </a:p>
      </dsp:txBody>
      <dsp:txXfrm rot="5400000">
        <a:off x="-1" y="1"/>
        <a:ext cx="4779057" cy="1719329"/>
      </dsp:txXfrm>
    </dsp:sp>
    <dsp:sp modelId="{1B00B606-2662-4B43-A15A-62FDB267AEAA}">
      <dsp:nvSpPr>
        <dsp:cNvPr id="0" name=""/>
        <dsp:cNvSpPr/>
      </dsp:nvSpPr>
      <dsp:spPr>
        <a:xfrm>
          <a:off x="4779057" y="0"/>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Thought Faster</a:t>
          </a:r>
          <a:endParaRPr lang="en-US" sz="3500" kern="1200" dirty="0"/>
        </a:p>
      </dsp:txBody>
      <dsp:txXfrm>
        <a:off x="4779057" y="0"/>
        <a:ext cx="4779057" cy="1719329"/>
      </dsp:txXfrm>
    </dsp:sp>
    <dsp:sp modelId="{80F7FAD9-0D52-4CF4-A41E-37B93D835CB9}">
      <dsp:nvSpPr>
        <dsp:cNvPr id="0" name=""/>
        <dsp:cNvSpPr/>
      </dsp:nvSpPr>
      <dsp:spPr>
        <a:xfrm rot="10800000">
          <a:off x="0" y="2292439"/>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Were More The People We Wish We Were</a:t>
          </a:r>
          <a:endParaRPr lang="en-US" sz="3500" kern="1200" dirty="0"/>
        </a:p>
      </dsp:txBody>
      <dsp:txXfrm rot="10800000">
        <a:off x="0" y="2865549"/>
        <a:ext cx="4779057" cy="1719329"/>
      </dsp:txXfrm>
    </dsp:sp>
    <dsp:sp modelId="{EE5D474E-204D-40F9-9382-31680969FFDF}">
      <dsp:nvSpPr>
        <dsp:cNvPr id="0" name=""/>
        <dsp:cNvSpPr/>
      </dsp:nvSpPr>
      <dsp:spPr>
        <a:xfrm rot="5400000">
          <a:off x="6022365" y="1049130"/>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Had Grown Up Farther Together</a:t>
          </a:r>
          <a:endParaRPr lang="en-US" sz="3500" kern="1200" dirty="0"/>
        </a:p>
      </dsp:txBody>
      <dsp:txXfrm rot="-5400000">
        <a:off x="4779056" y="2865549"/>
        <a:ext cx="4779057" cy="1719329"/>
      </dsp:txXfrm>
    </dsp:sp>
    <dsp:sp modelId="{268B11A3-8060-47B0-8547-8789643AAB59}">
      <dsp:nvSpPr>
        <dsp:cNvPr id="0" name=""/>
        <dsp:cNvSpPr/>
      </dsp:nvSpPr>
      <dsp:spPr>
        <a:xfrm>
          <a:off x="3345339" y="1719329"/>
          <a:ext cx="2867434" cy="1146219"/>
        </a:xfrm>
        <a:prstGeom prst="roundRect">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CEV</a:t>
          </a:r>
          <a:endParaRPr lang="en-US" sz="3500" kern="1200" dirty="0"/>
        </a:p>
      </dsp:txBody>
      <dsp:txXfrm>
        <a:off x="3401293" y="1775283"/>
        <a:ext cx="2755526" cy="10343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461E9-6106-43B8-8A86-491B852A3376}">
      <dsp:nvSpPr>
        <dsp:cNvPr id="0" name=""/>
        <dsp:cNvSpPr/>
      </dsp:nvSpPr>
      <dsp:spPr>
        <a:xfrm>
          <a:off x="539"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FF1AEDA5-82DE-4B9D-9EE7-ACC5A2EEEDA1}">
      <dsp:nvSpPr>
        <dsp:cNvPr id="0" name=""/>
        <dsp:cNvSpPr/>
      </dsp:nvSpPr>
      <dsp:spPr>
        <a:xfrm>
          <a:off x="539"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3FA93CD-3814-46B5-9B33-6D2D0F4BCA80}">
      <dsp:nvSpPr>
        <dsp:cNvPr id="0" name=""/>
        <dsp:cNvSpPr/>
      </dsp:nvSpPr>
      <dsp:spPr>
        <a:xfrm>
          <a:off x="539"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Bangs</a:t>
          </a:r>
          <a:endParaRPr lang="en-US" sz="2500" kern="1200" dirty="0"/>
        </a:p>
      </dsp:txBody>
      <dsp:txXfrm>
        <a:off x="539" y="0"/>
        <a:ext cx="1958294" cy="413872"/>
      </dsp:txXfrm>
    </dsp:sp>
    <dsp:sp modelId="{B37416D4-2C92-4B00-9C6D-4C4786AE48B6}">
      <dsp:nvSpPr>
        <dsp:cNvPr id="0" name=""/>
        <dsp:cNvSpPr/>
      </dsp:nvSpPr>
      <dsp:spPr>
        <a:xfrm>
          <a:off x="539"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71F0A69-24F7-4FCA-823B-9AD1140EB1C3}">
      <dsp:nvSpPr>
        <dsp:cNvPr id="0" name=""/>
        <dsp:cNvSpPr/>
      </dsp:nvSpPr>
      <dsp:spPr>
        <a:xfrm>
          <a:off x="137620"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Misuse of Nanotechnology</a:t>
          </a:r>
          <a:endParaRPr lang="en-US" sz="1400" kern="1200" dirty="0"/>
        </a:p>
      </dsp:txBody>
      <dsp:txXfrm>
        <a:off x="137620" y="739999"/>
        <a:ext cx="1821213" cy="335337"/>
      </dsp:txXfrm>
    </dsp:sp>
    <dsp:sp modelId="{3ABCB769-694C-4A2B-AF2F-14DAA9AA5064}">
      <dsp:nvSpPr>
        <dsp:cNvPr id="0" name=""/>
        <dsp:cNvSpPr/>
      </dsp:nvSpPr>
      <dsp:spPr>
        <a:xfrm>
          <a:off x="539"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F54C903-A25E-4C57-A9F7-6B6852691CFA}">
      <dsp:nvSpPr>
        <dsp:cNvPr id="0" name=""/>
        <dsp:cNvSpPr/>
      </dsp:nvSpPr>
      <dsp:spPr>
        <a:xfrm>
          <a:off x="137620"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Nuclear Holocaust</a:t>
          </a:r>
        </a:p>
      </dsp:txBody>
      <dsp:txXfrm>
        <a:off x="137620" y="1075336"/>
        <a:ext cx="1821213" cy="335337"/>
      </dsp:txXfrm>
    </dsp:sp>
    <dsp:sp modelId="{6641E015-12BB-41E3-BACE-59DCA83BA25A}">
      <dsp:nvSpPr>
        <dsp:cNvPr id="0" name=""/>
        <dsp:cNvSpPr/>
      </dsp:nvSpPr>
      <dsp:spPr>
        <a:xfrm>
          <a:off x="539"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448F9BF-E812-4E1F-A9C2-594878FA6D86}">
      <dsp:nvSpPr>
        <dsp:cNvPr id="0" name=""/>
        <dsp:cNvSpPr/>
      </dsp:nvSpPr>
      <dsp:spPr>
        <a:xfrm>
          <a:off x="137620"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Simulation</a:t>
          </a:r>
        </a:p>
      </dsp:txBody>
      <dsp:txXfrm>
        <a:off x="137620" y="1410674"/>
        <a:ext cx="1821213" cy="335337"/>
      </dsp:txXfrm>
    </dsp:sp>
    <dsp:sp modelId="{C1126FB7-408F-4F8D-B647-868C031C05B8}">
      <dsp:nvSpPr>
        <dsp:cNvPr id="0" name=""/>
        <dsp:cNvSpPr/>
      </dsp:nvSpPr>
      <dsp:spPr>
        <a:xfrm>
          <a:off x="539" y="1841750"/>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672FB71-1959-4FBA-920E-C20876C1C0AC}">
      <dsp:nvSpPr>
        <dsp:cNvPr id="0" name=""/>
        <dsp:cNvSpPr/>
      </dsp:nvSpPr>
      <dsp:spPr>
        <a:xfrm>
          <a:off x="137620" y="174601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Genetic Engineering</a:t>
          </a:r>
        </a:p>
      </dsp:txBody>
      <dsp:txXfrm>
        <a:off x="137620" y="1746012"/>
        <a:ext cx="1821213" cy="335337"/>
      </dsp:txXfrm>
    </dsp:sp>
    <dsp:sp modelId="{BFA4847F-90EA-4069-84FA-6CFF1E1F74D5}">
      <dsp:nvSpPr>
        <dsp:cNvPr id="0" name=""/>
        <dsp:cNvSpPr/>
      </dsp:nvSpPr>
      <dsp:spPr>
        <a:xfrm>
          <a:off x="539" y="217708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5201377-1800-4244-9530-ADBF7893B260}">
      <dsp:nvSpPr>
        <dsp:cNvPr id="0" name=""/>
        <dsp:cNvSpPr/>
      </dsp:nvSpPr>
      <dsp:spPr>
        <a:xfrm>
          <a:off x="137620" y="208134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Nanotechnology Accident</a:t>
          </a:r>
        </a:p>
      </dsp:txBody>
      <dsp:txXfrm>
        <a:off x="137620" y="2081349"/>
        <a:ext cx="1821213" cy="335337"/>
      </dsp:txXfrm>
    </dsp:sp>
    <dsp:sp modelId="{32A391EB-B45C-4E5E-81D6-BA3BBA97AC57}">
      <dsp:nvSpPr>
        <dsp:cNvPr id="0" name=""/>
        <dsp:cNvSpPr/>
      </dsp:nvSpPr>
      <dsp:spPr>
        <a:xfrm>
          <a:off x="539" y="2512426"/>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7996539-DFDF-4F5A-BCE5-710AC7FF11CF}">
      <dsp:nvSpPr>
        <dsp:cNvPr id="0" name=""/>
        <dsp:cNvSpPr/>
      </dsp:nvSpPr>
      <dsp:spPr>
        <a:xfrm>
          <a:off x="137620" y="2416687"/>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Physics Disaster</a:t>
          </a:r>
        </a:p>
      </dsp:txBody>
      <dsp:txXfrm>
        <a:off x="137620" y="2416687"/>
        <a:ext cx="1821213" cy="335337"/>
      </dsp:txXfrm>
    </dsp:sp>
    <dsp:sp modelId="{AEE95912-047C-490F-9644-840331376835}">
      <dsp:nvSpPr>
        <dsp:cNvPr id="0" name=""/>
        <dsp:cNvSpPr/>
      </dsp:nvSpPr>
      <dsp:spPr>
        <a:xfrm>
          <a:off x="539" y="284776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23C1BBD-650E-46F7-9778-73C68B146693}">
      <dsp:nvSpPr>
        <dsp:cNvPr id="0" name=""/>
        <dsp:cNvSpPr/>
      </dsp:nvSpPr>
      <dsp:spPr>
        <a:xfrm>
          <a:off x="137620" y="275202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Naturally Occurring Disease</a:t>
          </a:r>
        </a:p>
      </dsp:txBody>
      <dsp:txXfrm>
        <a:off x="137620" y="2752024"/>
        <a:ext cx="1821213" cy="335337"/>
      </dsp:txXfrm>
    </dsp:sp>
    <dsp:sp modelId="{906CE764-AD2B-4390-83C4-B77AE7886244}">
      <dsp:nvSpPr>
        <dsp:cNvPr id="0" name=""/>
        <dsp:cNvSpPr/>
      </dsp:nvSpPr>
      <dsp:spPr>
        <a:xfrm>
          <a:off x="539" y="3183101"/>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6C4D6E9-E9FA-47D7-AAD7-E77F829BF021}">
      <dsp:nvSpPr>
        <dsp:cNvPr id="0" name=""/>
        <dsp:cNvSpPr/>
      </dsp:nvSpPr>
      <dsp:spPr>
        <a:xfrm>
          <a:off x="137620" y="308736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Asteroid / Comet</a:t>
          </a:r>
        </a:p>
      </dsp:txBody>
      <dsp:txXfrm>
        <a:off x="137620" y="3087362"/>
        <a:ext cx="1821213" cy="335337"/>
      </dsp:txXfrm>
    </dsp:sp>
    <dsp:sp modelId="{785A1C49-CD6D-4F02-B0B5-823229951B8D}">
      <dsp:nvSpPr>
        <dsp:cNvPr id="0" name=""/>
        <dsp:cNvSpPr/>
      </dsp:nvSpPr>
      <dsp:spPr>
        <a:xfrm>
          <a:off x="539" y="35184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45EF5F6-DC2E-40FF-AC60-2F90ACF277E5}">
      <dsp:nvSpPr>
        <dsp:cNvPr id="0" name=""/>
        <dsp:cNvSpPr/>
      </dsp:nvSpPr>
      <dsp:spPr>
        <a:xfrm>
          <a:off x="137620" y="34226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Global Warming</a:t>
          </a:r>
        </a:p>
      </dsp:txBody>
      <dsp:txXfrm>
        <a:off x="137620" y="3422699"/>
        <a:ext cx="1821213" cy="335337"/>
      </dsp:txXfrm>
    </dsp:sp>
    <dsp:sp modelId="{A3EEF2D8-DED5-4159-8B88-06BF11DE09B9}">
      <dsp:nvSpPr>
        <dsp:cNvPr id="0" name=""/>
        <dsp:cNvSpPr/>
      </dsp:nvSpPr>
      <dsp:spPr>
        <a:xfrm>
          <a:off x="2056748"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BDB96FB8-4E78-45C8-9901-9181362D7295}">
      <dsp:nvSpPr>
        <dsp:cNvPr id="0" name=""/>
        <dsp:cNvSpPr/>
      </dsp:nvSpPr>
      <dsp:spPr>
        <a:xfrm>
          <a:off x="2056748"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93674F1-33C4-47C7-9A76-7EA1C0429A82}">
      <dsp:nvSpPr>
        <dsp:cNvPr id="0" name=""/>
        <dsp:cNvSpPr/>
      </dsp:nvSpPr>
      <dsp:spPr>
        <a:xfrm>
          <a:off x="2056748"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Crunches</a:t>
          </a:r>
          <a:endParaRPr lang="en-US" sz="2500" kern="1200" dirty="0"/>
        </a:p>
      </dsp:txBody>
      <dsp:txXfrm>
        <a:off x="2056748" y="0"/>
        <a:ext cx="1958294" cy="413872"/>
      </dsp:txXfrm>
    </dsp:sp>
    <dsp:sp modelId="{AEFEBDAA-3997-4BB8-AB32-F920C351F6C6}">
      <dsp:nvSpPr>
        <dsp:cNvPr id="0" name=""/>
        <dsp:cNvSpPr/>
      </dsp:nvSpPr>
      <dsp:spPr>
        <a:xfrm>
          <a:off x="2056748"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7B68524-CB48-43F8-838C-78C2BED59EB8}">
      <dsp:nvSpPr>
        <dsp:cNvPr id="0" name=""/>
        <dsp:cNvSpPr/>
      </dsp:nvSpPr>
      <dsp:spPr>
        <a:xfrm>
          <a:off x="2193829"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Resource Depletion</a:t>
          </a:r>
          <a:endParaRPr lang="en-US" sz="1400" kern="1200" dirty="0"/>
        </a:p>
      </dsp:txBody>
      <dsp:txXfrm>
        <a:off x="2193829" y="739999"/>
        <a:ext cx="1821213" cy="335337"/>
      </dsp:txXfrm>
    </dsp:sp>
    <dsp:sp modelId="{0F939F43-B3AD-400C-9031-74E30A778404}">
      <dsp:nvSpPr>
        <dsp:cNvPr id="0" name=""/>
        <dsp:cNvSpPr/>
      </dsp:nvSpPr>
      <dsp:spPr>
        <a:xfrm>
          <a:off x="2056748"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ECF83C8-C2FE-4740-801E-76D88A176353}">
      <dsp:nvSpPr>
        <dsp:cNvPr id="0" name=""/>
        <dsp:cNvSpPr/>
      </dsp:nvSpPr>
      <dsp:spPr>
        <a:xfrm>
          <a:off x="2193829"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Misguided World Government</a:t>
          </a:r>
          <a:endParaRPr lang="en-US" sz="1400" kern="1200" dirty="0"/>
        </a:p>
      </dsp:txBody>
      <dsp:txXfrm>
        <a:off x="2193829" y="1075336"/>
        <a:ext cx="1821213" cy="335337"/>
      </dsp:txXfrm>
    </dsp:sp>
    <dsp:sp modelId="{2E129101-BF1D-4166-BBAC-3E57337BD622}">
      <dsp:nvSpPr>
        <dsp:cNvPr id="0" name=""/>
        <dsp:cNvSpPr/>
      </dsp:nvSpPr>
      <dsp:spPr>
        <a:xfrm>
          <a:off x="2056748"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96D6BE8-F87C-41F4-993D-AE4234D20430}">
      <dsp:nvSpPr>
        <dsp:cNvPr id="0" name=""/>
        <dsp:cNvSpPr/>
      </dsp:nvSpPr>
      <dsp:spPr>
        <a:xfrm>
          <a:off x="2193829"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Technological Arrest</a:t>
          </a:r>
        </a:p>
      </dsp:txBody>
      <dsp:txXfrm>
        <a:off x="2193829" y="1410674"/>
        <a:ext cx="1821213" cy="335337"/>
      </dsp:txXfrm>
    </dsp:sp>
    <dsp:sp modelId="{B02D70E5-3AA9-4066-928B-C8F88FD5D213}">
      <dsp:nvSpPr>
        <dsp:cNvPr id="0" name=""/>
        <dsp:cNvSpPr/>
      </dsp:nvSpPr>
      <dsp:spPr>
        <a:xfrm>
          <a:off x="4112957"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75093ECE-19EF-4F3F-8752-51DFB5D6B9AF}">
      <dsp:nvSpPr>
        <dsp:cNvPr id="0" name=""/>
        <dsp:cNvSpPr/>
      </dsp:nvSpPr>
      <dsp:spPr>
        <a:xfrm>
          <a:off x="4112957"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7F31FBC-C5E7-4834-BA4A-44651E400E18}">
      <dsp:nvSpPr>
        <dsp:cNvPr id="0" name=""/>
        <dsp:cNvSpPr/>
      </dsp:nvSpPr>
      <dsp:spPr>
        <a:xfrm>
          <a:off x="4112957"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Shrieks</a:t>
          </a:r>
          <a:endParaRPr lang="en-US" sz="2500" kern="1200" dirty="0"/>
        </a:p>
      </dsp:txBody>
      <dsp:txXfrm>
        <a:off x="4112957" y="0"/>
        <a:ext cx="1958294" cy="413872"/>
      </dsp:txXfrm>
    </dsp:sp>
    <dsp:sp modelId="{671A3AC5-C8EF-4794-A496-F6A6D932F5DD}">
      <dsp:nvSpPr>
        <dsp:cNvPr id="0" name=""/>
        <dsp:cNvSpPr/>
      </dsp:nvSpPr>
      <dsp:spPr>
        <a:xfrm>
          <a:off x="4112957"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A761B3D-58B5-471E-A9CB-C090E1803751}">
      <dsp:nvSpPr>
        <dsp:cNvPr id="0" name=""/>
        <dsp:cNvSpPr/>
      </dsp:nvSpPr>
      <dsp:spPr>
        <a:xfrm>
          <a:off x="4250037"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Transcending Upload Takeover</a:t>
          </a:r>
          <a:endParaRPr lang="en-US" sz="1400" kern="1200" dirty="0"/>
        </a:p>
      </dsp:txBody>
      <dsp:txXfrm>
        <a:off x="4250037" y="739999"/>
        <a:ext cx="1821213" cy="335337"/>
      </dsp:txXfrm>
    </dsp:sp>
    <dsp:sp modelId="{D7F74A43-1E3C-4D47-8B05-B0EE02E47C17}">
      <dsp:nvSpPr>
        <dsp:cNvPr id="0" name=""/>
        <dsp:cNvSpPr/>
      </dsp:nvSpPr>
      <dsp:spPr>
        <a:xfrm>
          <a:off x="4112957"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38EC2BF-D064-4145-912D-B7FA9A1ABE03}">
      <dsp:nvSpPr>
        <dsp:cNvPr id="0" name=""/>
        <dsp:cNvSpPr/>
      </dsp:nvSpPr>
      <dsp:spPr>
        <a:xfrm>
          <a:off x="4250037"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Flawed ASI</a:t>
          </a:r>
        </a:p>
      </dsp:txBody>
      <dsp:txXfrm>
        <a:off x="4250037" y="1075336"/>
        <a:ext cx="1821213" cy="335337"/>
      </dsp:txXfrm>
    </dsp:sp>
    <dsp:sp modelId="{AFC55107-DAD0-4C3E-B958-064C6CE9F2F1}">
      <dsp:nvSpPr>
        <dsp:cNvPr id="0" name=""/>
        <dsp:cNvSpPr/>
      </dsp:nvSpPr>
      <dsp:spPr>
        <a:xfrm>
          <a:off x="4112957"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4ABB9A0-C8C8-469C-8C6D-CCC207E725B2}">
      <dsp:nvSpPr>
        <dsp:cNvPr id="0" name=""/>
        <dsp:cNvSpPr/>
      </dsp:nvSpPr>
      <dsp:spPr>
        <a:xfrm>
          <a:off x="4250037"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Oppressive Regime</a:t>
          </a:r>
        </a:p>
      </dsp:txBody>
      <dsp:txXfrm>
        <a:off x="4250037" y="1410674"/>
        <a:ext cx="1821213" cy="335337"/>
      </dsp:txXfrm>
    </dsp:sp>
    <dsp:sp modelId="{500FC5BF-FDED-4F7D-9880-6F0E9E82E42D}">
      <dsp:nvSpPr>
        <dsp:cNvPr id="0" name=""/>
        <dsp:cNvSpPr/>
      </dsp:nvSpPr>
      <dsp:spPr>
        <a:xfrm>
          <a:off x="6169166"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AA511966-1C10-46CD-845D-919E7627ED5F}">
      <dsp:nvSpPr>
        <dsp:cNvPr id="0" name=""/>
        <dsp:cNvSpPr/>
      </dsp:nvSpPr>
      <dsp:spPr>
        <a:xfrm>
          <a:off x="6169166"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01CD03F1-0107-4A4C-9743-E8ACBC1E901E}">
      <dsp:nvSpPr>
        <dsp:cNvPr id="0" name=""/>
        <dsp:cNvSpPr/>
      </dsp:nvSpPr>
      <dsp:spPr>
        <a:xfrm>
          <a:off x="6169166"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Whimpers</a:t>
          </a:r>
          <a:endParaRPr lang="en-US" sz="2500" kern="1200" dirty="0"/>
        </a:p>
      </dsp:txBody>
      <dsp:txXfrm>
        <a:off x="6169166" y="0"/>
        <a:ext cx="1958294" cy="413872"/>
      </dsp:txXfrm>
    </dsp:sp>
    <dsp:sp modelId="{3FA92209-B78E-4AD0-A9D3-37A2B66CBE50}">
      <dsp:nvSpPr>
        <dsp:cNvPr id="0" name=""/>
        <dsp:cNvSpPr/>
      </dsp:nvSpPr>
      <dsp:spPr>
        <a:xfrm>
          <a:off x="6169166"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387E06E-AF8D-4CEE-9F49-A49D4F98F7F8}">
      <dsp:nvSpPr>
        <dsp:cNvPr id="0" name=""/>
        <dsp:cNvSpPr/>
      </dsp:nvSpPr>
      <dsp:spPr>
        <a:xfrm>
          <a:off x="6306246"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Potential Eroded By Evolution</a:t>
          </a:r>
          <a:endParaRPr lang="en-US" sz="1400" kern="1200" dirty="0"/>
        </a:p>
      </dsp:txBody>
      <dsp:txXfrm>
        <a:off x="6306246" y="739999"/>
        <a:ext cx="1821213" cy="335337"/>
      </dsp:txXfrm>
    </dsp:sp>
    <dsp:sp modelId="{F7EFEF17-B21E-4219-B41C-524B8CEEA63F}">
      <dsp:nvSpPr>
        <dsp:cNvPr id="0" name=""/>
        <dsp:cNvSpPr/>
      </dsp:nvSpPr>
      <dsp:spPr>
        <a:xfrm>
          <a:off x="6169166"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0129E3F-4471-415D-87F6-3526132DDF25}">
      <dsp:nvSpPr>
        <dsp:cNvPr id="0" name=""/>
        <dsp:cNvSpPr/>
      </dsp:nvSpPr>
      <dsp:spPr>
        <a:xfrm>
          <a:off x="6306246"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Killed By Aliens</a:t>
          </a:r>
          <a:endParaRPr lang="en-US" sz="1400" kern="1200" dirty="0"/>
        </a:p>
      </dsp:txBody>
      <dsp:txXfrm>
        <a:off x="6306246" y="1075336"/>
        <a:ext cx="1821213" cy="3353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4CC5D-4588-43BC-8279-E12A110AEA7D}">
      <dsp:nvSpPr>
        <dsp:cNvPr id="0" name=""/>
        <dsp:cNvSpPr/>
      </dsp:nvSpPr>
      <dsp:spPr>
        <a:xfrm>
          <a:off x="0" y="3735163"/>
          <a:ext cx="9149154" cy="817162"/>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AI can become a </a:t>
          </a:r>
          <a:r>
            <a:rPr lang="en-US" sz="2400" kern="1200" dirty="0" err="1" smtClean="0"/>
            <a:t>Nanomanager</a:t>
          </a:r>
          <a:endParaRPr lang="en-US" sz="2400" kern="1200" dirty="0"/>
        </a:p>
      </dsp:txBody>
      <dsp:txXfrm>
        <a:off x="0" y="3735163"/>
        <a:ext cx="9149154" cy="441267"/>
      </dsp:txXfrm>
    </dsp:sp>
    <dsp:sp modelId="{6D0BF18E-D996-4CD7-BC96-76146F2E38EC}">
      <dsp:nvSpPr>
        <dsp:cNvPr id="0" name=""/>
        <dsp:cNvSpPr/>
      </dsp:nvSpPr>
      <dsp:spPr>
        <a:xfrm>
          <a:off x="0"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AI – SW</a:t>
          </a:r>
        </a:p>
      </dsp:txBody>
      <dsp:txXfrm>
        <a:off x="0" y="4160087"/>
        <a:ext cx="4574576" cy="375894"/>
      </dsp:txXfrm>
    </dsp:sp>
    <dsp:sp modelId="{B4FA56FF-5174-4CC8-AE21-2E96450AE9DC}">
      <dsp:nvSpPr>
        <dsp:cNvPr id="0" name=""/>
        <dsp:cNvSpPr/>
      </dsp:nvSpPr>
      <dsp:spPr>
        <a:xfrm>
          <a:off x="4574577"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Nanotechnology - HW</a:t>
          </a:r>
          <a:endParaRPr lang="en-US" sz="2400" kern="1200" dirty="0"/>
        </a:p>
      </dsp:txBody>
      <dsp:txXfrm>
        <a:off x="4574577" y="4160087"/>
        <a:ext cx="4574576" cy="375894"/>
      </dsp:txXfrm>
    </dsp:sp>
    <dsp:sp modelId="{57D69F00-A94D-4195-B7E2-615B7497E80A}">
      <dsp:nvSpPr>
        <dsp:cNvPr id="0" name=""/>
        <dsp:cNvSpPr/>
      </dsp:nvSpPr>
      <dsp:spPr>
        <a:xfrm rot="10800000">
          <a:off x="0" y="2490624"/>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Biological life has been defending against invasive replicators since creation</a:t>
          </a:r>
          <a:endParaRPr lang="en-US" sz="2400" kern="1200" dirty="0"/>
        </a:p>
      </dsp:txBody>
      <dsp:txXfrm rot="10800000">
        <a:off x="0" y="2490624"/>
        <a:ext cx="9149154" cy="816628"/>
      </dsp:txXfrm>
    </dsp:sp>
    <dsp:sp modelId="{1273A667-AEC6-4BB3-B03A-1C47C2F9B94C}">
      <dsp:nvSpPr>
        <dsp:cNvPr id="0" name=""/>
        <dsp:cNvSpPr/>
      </dsp:nvSpPr>
      <dsp:spPr>
        <a:xfrm rot="10800000">
          <a:off x="0" y="1246086"/>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Replicators are physical systems</a:t>
          </a:r>
          <a:endParaRPr lang="en-US" sz="2400" kern="1200" dirty="0"/>
        </a:p>
      </dsp:txBody>
      <dsp:txXfrm rot="10800000">
        <a:off x="0" y="1246086"/>
        <a:ext cx="9149154" cy="816628"/>
      </dsp:txXfrm>
    </dsp:sp>
    <dsp:sp modelId="{0EEA3967-57B6-4AED-A069-2722C2EE3CD6}">
      <dsp:nvSpPr>
        <dsp:cNvPr id="0" name=""/>
        <dsp:cNvSpPr/>
      </dsp:nvSpPr>
      <dsp:spPr>
        <a:xfrm rot="10800000">
          <a:off x="0" y="970"/>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Success is probable based on our experiences</a:t>
          </a:r>
          <a:endParaRPr lang="en-US" sz="2400" kern="1200" dirty="0"/>
        </a:p>
      </dsp:txBody>
      <dsp:txXfrm rot="10800000">
        <a:off x="0" y="970"/>
        <a:ext cx="9149154" cy="81662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E7F1F1-AD0A-4630-9850-F1CE60153E2D}" type="datetimeFigureOut">
              <a:rPr lang="en-US" smtClean="0"/>
              <a:t>9/20/2015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6DD7F5-F594-404C-8E5F-D939158D2856}" type="slidenum">
              <a:rPr lang="en-US" smtClean="0"/>
              <a:t>‹#›</a:t>
            </a:fld>
            <a:endParaRPr lang="en-US"/>
          </a:p>
        </p:txBody>
      </p:sp>
    </p:spTree>
    <p:extLst>
      <p:ext uri="{BB962C8B-B14F-4D97-AF65-F5344CB8AC3E}">
        <p14:creationId xmlns:p14="http://schemas.microsoft.com/office/powerpoint/2010/main" val="529391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E25B0-1F91-4837-A6E4-8AFC322C9FB1}" type="datetimeFigureOut">
              <a:rPr lang="en-US" smtClean="0"/>
              <a:t>9/20/2015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6C2C5-406F-4E20-BF25-C92F71526BA8}" type="slidenum">
              <a:rPr lang="en-US" smtClean="0"/>
              <a:t>‹#›</a:t>
            </a:fld>
            <a:endParaRPr lang="en-US"/>
          </a:p>
        </p:txBody>
      </p:sp>
    </p:spTree>
    <p:extLst>
      <p:ext uri="{BB962C8B-B14F-4D97-AF65-F5344CB8AC3E}">
        <p14:creationId xmlns:p14="http://schemas.microsoft.com/office/powerpoint/2010/main" val="323458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e-drexler.com/d/06/00/EOC/EOC_Glossary.html#MEM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e-drexler.com/d/06/00/EOC/EOC_References.html#0212"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Adversarial Perspective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Assets of Interest</a:t>
            </a:r>
          </a:p>
          <a:p>
            <a:pPr marL="171450" indent="-171450">
              <a:buFont typeface="Arial" panose="020B0604020202020204" pitchFamily="34" charset="0"/>
              <a:buChar char="•"/>
            </a:pPr>
            <a:r>
              <a:rPr lang="en-US" dirty="0" smtClean="0"/>
              <a:t>Entry Points</a:t>
            </a:r>
          </a:p>
          <a:p>
            <a:pPr marL="171450" indent="-171450">
              <a:buFont typeface="Arial" panose="020B0604020202020204" pitchFamily="34" charset="0"/>
              <a:buChar char="•"/>
            </a:pPr>
            <a:r>
              <a:rPr lang="en-US" dirty="0" smtClean="0"/>
              <a:t>Exit Points</a:t>
            </a:r>
          </a:p>
          <a:p>
            <a:r>
              <a:rPr lang="en-US" dirty="0" smtClean="0"/>
              <a:t>Threat Profiling</a:t>
            </a:r>
          </a:p>
          <a:p>
            <a:pPr marL="171450" indent="-171450">
              <a:buFont typeface="Arial" panose="020B0604020202020204" pitchFamily="34" charset="0"/>
              <a:buChar char="•"/>
            </a:pPr>
            <a:r>
              <a:rPr lang="en-US" dirty="0" smtClean="0"/>
              <a:t>Threat Identification</a:t>
            </a:r>
          </a:p>
          <a:p>
            <a:pPr marL="171450" indent="-171450">
              <a:buFont typeface="Arial" panose="020B0604020202020204" pitchFamily="34" charset="0"/>
              <a:buChar char="•"/>
            </a:pPr>
            <a:r>
              <a:rPr lang="en-US" dirty="0" smtClean="0"/>
              <a:t>Threat Trees</a:t>
            </a:r>
          </a:p>
          <a:p>
            <a:pPr marL="171450" indent="-171450">
              <a:buFont typeface="Arial" panose="020B0604020202020204" pitchFamily="34" charset="0"/>
              <a:buChar char="•"/>
            </a:pPr>
            <a:r>
              <a:rPr lang="en-US" dirty="0" smtClean="0"/>
              <a:t>Vulnerability Resolution</a:t>
            </a:r>
          </a:p>
          <a:p>
            <a:r>
              <a:rPr lang="en-US" dirty="0" smtClean="0"/>
              <a:t>Creating Models</a:t>
            </a:r>
          </a:p>
          <a:p>
            <a:pPr marL="171450" indent="-171450">
              <a:buFont typeface="Arial" panose="020B0604020202020204" pitchFamily="34" charset="0"/>
              <a:buChar char="•"/>
            </a:pPr>
            <a:r>
              <a:rPr lang="en-US" dirty="0" smtClean="0"/>
              <a:t>Features of Models</a:t>
            </a:r>
          </a:p>
          <a:p>
            <a:r>
              <a:rPr lang="en-US" dirty="0" smtClean="0"/>
              <a:t>Testing</a:t>
            </a:r>
            <a:r>
              <a:rPr lang="en-US" baseline="0" dirty="0" smtClean="0"/>
              <a:t> Derived from Threat Models</a:t>
            </a:r>
          </a:p>
          <a:p>
            <a:pPr marL="171450" indent="-171450">
              <a:buFont typeface="Arial" panose="020B0604020202020204" pitchFamily="34" charset="0"/>
              <a:buChar char="•"/>
            </a:pPr>
            <a:r>
              <a:rPr lang="en-US" baseline="0" dirty="0" smtClean="0"/>
              <a:t>Code Reviews</a:t>
            </a:r>
          </a:p>
          <a:p>
            <a:pPr marL="171450" indent="-171450">
              <a:buFont typeface="Arial" panose="020B0604020202020204" pitchFamily="34" charset="0"/>
              <a:buChar char="•"/>
            </a:pPr>
            <a:r>
              <a:rPr lang="en-US" baseline="0" dirty="0" smtClean="0"/>
              <a:t>Penetration Testing</a:t>
            </a:r>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13</a:t>
            </a:fld>
            <a:endParaRPr lang="en-US"/>
          </a:p>
        </p:txBody>
      </p:sp>
    </p:spTree>
    <p:extLst>
      <p:ext uri="{BB962C8B-B14F-4D97-AF65-F5344CB8AC3E}">
        <p14:creationId xmlns:p14="http://schemas.microsoft.com/office/powerpoint/2010/main" val="4245395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30</a:t>
            </a:fld>
            <a:endParaRPr lang="en-US"/>
          </a:p>
        </p:txBody>
      </p:sp>
    </p:spTree>
    <p:extLst>
      <p:ext uri="{BB962C8B-B14F-4D97-AF65-F5344CB8AC3E}">
        <p14:creationId xmlns:p14="http://schemas.microsoft.com/office/powerpoint/2010/main" val="2298323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an American author, computer scientist, inventor and futurist. Aside from futurology, he is involved in fields such as optical character recognition (OCR), text-to-speech synthesis, speech recognition technology, and electronic keyboard instruments. He has written books on health, artificial intelligence (AI), transhumanism, the technological singularity, and futurism. Kurzweil is a public advocate for the futurist and transhumanist movements, and gives public talks to share his optimistic outlook on life extension technologies and the future of nanotechnology, robotics, and biotechnology.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31</a:t>
            </a:fld>
            <a:endParaRPr lang="en-US"/>
          </a:p>
        </p:txBody>
      </p:sp>
    </p:spTree>
    <p:extLst>
      <p:ext uri="{BB962C8B-B14F-4D97-AF65-F5344CB8AC3E}">
        <p14:creationId xmlns:p14="http://schemas.microsoft.com/office/powerpoint/2010/main" val="1494798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Kurzweil touches on the history of the Singularity concept, tracing it back to John von Neumann in the 1950s and I. J. Good in the 1960s. He compares his Singularity to that of a mathematical or astrophysical singularity. While his ideas of a Singularity is not actually infinite, he says it looks that way from any limited perspective</a:t>
            </a:r>
          </a:p>
          <a:p>
            <a:endParaRPr lang="en-US" dirty="0" smtClean="0"/>
          </a:p>
          <a:p>
            <a:r>
              <a:rPr lang="en-US" dirty="0" smtClean="0"/>
              <a:t>During the Singularity Kurzweil predicts "human life will be irreversibly transformed"[29] and humans will transcend the "limitations of our biological bodies and brain".[30] He looks beyond the Singularity to say that "the intelligence that will emerge will continue to represent the human civilization", he feels that "future machines will be human, even if they are not biological".[31]</a:t>
            </a:r>
          </a:p>
          <a:p>
            <a:endParaRPr lang="en-US" dirty="0" smtClean="0"/>
          </a:p>
          <a:p>
            <a:r>
              <a:rPr lang="en-US" dirty="0" smtClean="0"/>
              <a:t>Kurzweil claims once </a:t>
            </a:r>
            <a:r>
              <a:rPr lang="en-US" dirty="0" err="1" smtClean="0"/>
              <a:t>nonbiological</a:t>
            </a:r>
            <a:r>
              <a:rPr lang="en-US" dirty="0" smtClean="0"/>
              <a:t> intelligence predominates the nature of human life will be radically altered:[32] there will be radical changes in how humans learn, work, play, and wage war.</a:t>
            </a:r>
          </a:p>
        </p:txBody>
      </p:sp>
      <p:sp>
        <p:nvSpPr>
          <p:cNvPr id="4" name="Slide Number Placeholder 3"/>
          <p:cNvSpPr>
            <a:spLocks noGrp="1"/>
          </p:cNvSpPr>
          <p:nvPr>
            <p:ph type="sldNum" sz="quarter" idx="10"/>
          </p:nvPr>
        </p:nvSpPr>
        <p:spPr/>
        <p:txBody>
          <a:bodyPr/>
          <a:lstStyle/>
          <a:p>
            <a:fld id="{1046C2C5-406F-4E20-BF25-C92F71526BA8}" type="slidenum">
              <a:rPr lang="en-US" smtClean="0"/>
              <a:t>32</a:t>
            </a:fld>
            <a:endParaRPr lang="en-US"/>
          </a:p>
        </p:txBody>
      </p:sp>
    </p:spTree>
    <p:extLst>
      <p:ext uri="{BB962C8B-B14F-4D97-AF65-F5344CB8AC3E}">
        <p14:creationId xmlns:p14="http://schemas.microsoft.com/office/powerpoint/2010/main" val="131563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46C2C5-406F-4E20-BF25-C92F71526BA8}" type="slidenum">
              <a:rPr lang="en-US" smtClean="0"/>
              <a:t>33</a:t>
            </a:fld>
            <a:endParaRPr lang="en-US"/>
          </a:p>
        </p:txBody>
      </p:sp>
    </p:spTree>
    <p:extLst>
      <p:ext uri="{BB962C8B-B14F-4D97-AF65-F5344CB8AC3E}">
        <p14:creationId xmlns:p14="http://schemas.microsoft.com/office/powerpoint/2010/main" val="405763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law of accelerating returns is the idea that technology</a:t>
            </a:r>
            <a:r>
              <a:rPr lang="en-US" baseline="0" dirty="0" smtClean="0"/>
              <a:t> </a:t>
            </a:r>
            <a:r>
              <a:rPr lang="en-US" dirty="0" smtClean="0"/>
              <a:t>doesn’t move at a linear pace. That is, human technological progress becomes faster and faster because each period of time is more advanced than the one before it.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34</a:t>
            </a:fld>
            <a:endParaRPr lang="en-US"/>
          </a:p>
        </p:txBody>
      </p:sp>
    </p:spTree>
    <p:extLst>
      <p:ext uri="{BB962C8B-B14F-4D97-AF65-F5344CB8AC3E}">
        <p14:creationId xmlns:p14="http://schemas.microsoft.com/office/powerpoint/2010/main" val="65871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Moore’s Law narrowly refers to the number of transistors on an integrated circuit of fixed size, and sometimes has been expressed even more narrowly in terms of transistor feature size. But rather than feature size (which is only one contributing factor), or even number of transistors, I think the most appropriate measure to track is computational speed per unit cost. This takes into account many levels of “cleverness” (i.e., innovation, which is to say, technological evolution). In addition to all of the innovation in integrated circuits, there are multiple layers of innovation in computer design, e.g., pipelining, parallel processing, instruction look-ahead, instruction and memory caching, and many others.</a:t>
            </a:r>
          </a:p>
          <a:p>
            <a:r>
              <a:rPr lang="en-US" dirty="0" smtClean="0"/>
              <a:t>From the above chart, we see that the exponential growth of computing didn’t start with integrated circuits (around 1958), or even transistors (around 1947), but goes back to the electromechanical calculators used in the 1890 and 1900 U.S. Census. This chart spans at least five distinct paradigms of computing, of which Moore’s Law pertains to only the latest one.</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35</a:t>
            </a:fld>
            <a:endParaRPr lang="en-US"/>
          </a:p>
        </p:txBody>
      </p:sp>
    </p:spTree>
    <p:extLst>
      <p:ext uri="{BB962C8B-B14F-4D97-AF65-F5344CB8AC3E}">
        <p14:creationId xmlns:p14="http://schemas.microsoft.com/office/powerpoint/2010/main" val="1553849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Yudkowsky's</a:t>
            </a:r>
            <a:r>
              <a:rPr lang="en-US" dirty="0" smtClean="0"/>
              <a:t> interests focus on Artificial Intelligence theory for self-awareness, self-modification, and recursive self-improvement, and on artificial-intelligence architectures and decision theories for stable motivational structures (Friendly AI and Coherent Extrapolated Volition in particular).[6]:420 </a:t>
            </a:r>
            <a:r>
              <a:rPr lang="en-US" dirty="0" err="1" smtClean="0"/>
              <a:t>Yudkowsky's</a:t>
            </a:r>
            <a:r>
              <a:rPr lang="en-US" dirty="0" smtClean="0"/>
              <a:t> most recent work is on decision theory for problems of self-modification and </a:t>
            </a:r>
            <a:r>
              <a:rPr lang="en-US" dirty="0" err="1" smtClean="0"/>
              <a:t>Newcomblike</a:t>
            </a:r>
            <a:r>
              <a:rPr lang="en-US" dirty="0" smtClean="0"/>
              <a:t> problems.</a:t>
            </a:r>
          </a:p>
          <a:p>
            <a:endParaRPr lang="en-US" dirty="0" smtClean="0"/>
          </a:p>
          <a:p>
            <a:r>
              <a:rPr lang="en-US" dirty="0" smtClean="0"/>
              <a:t>He co-founded the nonprofit Machine Intelligence Research Institute (formerly the Singularity Institute for Artificial Intelligence) in 2000 and continues to be employed there as a full-time Research Fellow.</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36</a:t>
            </a:fld>
            <a:endParaRPr lang="en-US"/>
          </a:p>
        </p:txBody>
      </p:sp>
    </p:spTree>
    <p:extLst>
      <p:ext uri="{BB962C8B-B14F-4D97-AF65-F5344CB8AC3E}">
        <p14:creationId xmlns:p14="http://schemas.microsoft.com/office/powerpoint/2010/main" val="2566514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2008 Paper “Artificial Intelligence as a Positive and Negative Factor in Global Risk”</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37</a:t>
            </a:fld>
            <a:endParaRPr lang="en-US"/>
          </a:p>
        </p:txBody>
      </p:sp>
    </p:spTree>
    <p:extLst>
      <p:ext uri="{BB962C8B-B14F-4D97-AF65-F5344CB8AC3E}">
        <p14:creationId xmlns:p14="http://schemas.microsoft.com/office/powerpoint/2010/main" val="8344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Swedish philosopher at the University of Oxford known for his work on existential risk, the anthropic principle, human enhancement ethics, superintelligence risks, the reversal test, and consequentialism. He holds a PhD from the London School of Economics (2000). In 2011, he founded the Oxford Martin </a:t>
            </a:r>
            <a:r>
              <a:rPr lang="en-US" dirty="0" err="1" smtClean="0"/>
              <a:t>Programme</a:t>
            </a:r>
            <a:r>
              <a:rPr lang="en-US" dirty="0" smtClean="0"/>
              <a:t> on the Impacts of Future Technology,[2] and he is currently the founding director of the Future of Humanity Institute[3] at Oxford University.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39</a:t>
            </a:fld>
            <a:endParaRPr lang="en-US"/>
          </a:p>
        </p:txBody>
      </p:sp>
    </p:spTree>
    <p:extLst>
      <p:ext uri="{BB962C8B-B14F-4D97-AF65-F5344CB8AC3E}">
        <p14:creationId xmlns:p14="http://schemas.microsoft.com/office/powerpoint/2010/main" val="2726183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2400" dirty="0" smtClean="0"/>
              <a:t>Bangs </a:t>
            </a:r>
            <a:r>
              <a:rPr lang="en-US" dirty="0" smtClean="0"/>
              <a:t>– Earth-originating intelligent life goes extinct in relatively sudden disaster resulting from either an accident or a deliberate act of destruction.</a:t>
            </a:r>
          </a:p>
          <a:p>
            <a:endParaRPr lang="en-US" dirty="0" smtClean="0"/>
          </a:p>
          <a:p>
            <a:r>
              <a:rPr lang="en-US" sz="1800" dirty="0" smtClean="0"/>
              <a:t>Crunches </a:t>
            </a:r>
            <a:r>
              <a:rPr lang="en-US" dirty="0" smtClean="0"/>
              <a:t>– The potential of humankind to develop into </a:t>
            </a:r>
            <a:r>
              <a:rPr lang="en-US" dirty="0" err="1" smtClean="0"/>
              <a:t>posthumanity</a:t>
            </a:r>
            <a:r>
              <a:rPr lang="en-US" dirty="0" smtClean="0"/>
              <a:t> is permanently thwarted although human life continues in some form.</a:t>
            </a:r>
          </a:p>
          <a:p>
            <a:endParaRPr lang="en-US" dirty="0" smtClean="0"/>
          </a:p>
          <a:p>
            <a:r>
              <a:rPr lang="en-US" dirty="0" smtClean="0"/>
              <a:t>Shrieks – Some form of </a:t>
            </a:r>
            <a:r>
              <a:rPr lang="en-US" dirty="0" err="1" smtClean="0"/>
              <a:t>posthumanity</a:t>
            </a:r>
            <a:r>
              <a:rPr lang="en-US" dirty="0" smtClean="0"/>
              <a:t> is attained but it is an extremely narrow band of what is possible and desirable.</a:t>
            </a:r>
          </a:p>
          <a:p>
            <a:endParaRPr lang="en-US" dirty="0" smtClean="0"/>
          </a:p>
          <a:p>
            <a:r>
              <a:rPr lang="en-US" dirty="0" smtClean="0"/>
              <a:t>Whimpers – A </a:t>
            </a:r>
            <a:r>
              <a:rPr lang="en-US" dirty="0" err="1" smtClean="0"/>
              <a:t>posthuman</a:t>
            </a:r>
            <a:r>
              <a:rPr lang="en-US" dirty="0" smtClean="0"/>
              <a:t> civilization arises but evolves in a direction that leads gradually but irrevocably to either the complete disappearance of the things we value or to a state where those things are realized to only a minuscule degree of what could have been achieved.</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40</a:t>
            </a:fld>
            <a:endParaRPr lang="en-US"/>
          </a:p>
        </p:txBody>
      </p:sp>
    </p:spTree>
    <p:extLst>
      <p:ext uri="{BB962C8B-B14F-4D97-AF65-F5344CB8AC3E}">
        <p14:creationId xmlns:p14="http://schemas.microsoft.com/office/powerpoint/2010/main" val="287796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technologist, entrepreneur, author and game designer. He's a member of the </a:t>
            </a:r>
            <a:r>
              <a:rPr lang="en-US" dirty="0" err="1" smtClean="0"/>
              <a:t>BlackHat</a:t>
            </a:r>
            <a:r>
              <a:rPr lang="en-US" dirty="0" smtClean="0"/>
              <a:t> Review Board</a:t>
            </a:r>
          </a:p>
          <a:p>
            <a:r>
              <a:rPr lang="en-US" dirty="0" smtClean="0"/>
              <a:t>helped found the Common Vulnerabilities and Exposures (CVE) </a:t>
            </a:r>
          </a:p>
          <a:p>
            <a:endParaRPr lang="en-US" dirty="0" smtClean="0"/>
          </a:p>
          <a:p>
            <a:r>
              <a:rPr lang="en-US" dirty="0" smtClean="0"/>
              <a:t>While at Microsoft</a:t>
            </a:r>
            <a:r>
              <a:rPr lang="en-US" baseline="0" dirty="0" smtClean="0"/>
              <a:t> </a:t>
            </a:r>
            <a:r>
              <a:rPr lang="en-US" dirty="0" smtClean="0"/>
              <a:t>was the lead designer of the SDL Threat Modeling Tool v3 and created the "Elevation of Privilege" game. </a:t>
            </a:r>
          </a:p>
          <a:p>
            <a:endParaRPr lang="en-US" dirty="0" smtClean="0"/>
          </a:p>
          <a:p>
            <a:r>
              <a:rPr lang="en-US" dirty="0" smtClean="0"/>
              <a:t>Adam is the author of "Threat Modeling: Designing for Security”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15</a:t>
            </a:fld>
            <a:endParaRPr lang="en-US"/>
          </a:p>
        </p:txBody>
      </p:sp>
    </p:spTree>
    <p:extLst>
      <p:ext uri="{BB962C8B-B14F-4D97-AF65-F5344CB8AC3E}">
        <p14:creationId xmlns:p14="http://schemas.microsoft.com/office/powerpoint/2010/main" val="332642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‘Recalcitrance’ here refers to how amenable a system might be to improvements, a value which varies enormously for different pathways to superintelligence</a:t>
            </a:r>
          </a:p>
          <a:p>
            <a:endParaRPr lang="en-US" dirty="0" smtClean="0"/>
          </a:p>
          <a:p>
            <a:r>
              <a:rPr lang="en-US" dirty="0" smtClean="0"/>
              <a:t>Recalcitrance is defined as the inverse of the rate of increase to intelligence per time per unit of effort put into increasing that intelligence. It is meant to capture </a:t>
            </a:r>
            <a:r>
              <a:rPr lang="en-US" i="1" dirty="0" smtClean="0"/>
              <a:t>how hard it is to make an intelligent system smarter</a:t>
            </a:r>
            <a:r>
              <a:rPr lang="en-US" dirty="0" smtClean="0"/>
              <a:t>, and in particular </a:t>
            </a:r>
            <a:r>
              <a:rPr lang="en-US" i="1" dirty="0" smtClean="0"/>
              <a:t>how hard it is for an intelligent system to make itself smarter.</a:t>
            </a:r>
            <a:r>
              <a:rPr lang="en-US" dirty="0" smtClean="0"/>
              <a:t> </a:t>
            </a:r>
          </a:p>
          <a:p>
            <a:endParaRPr lang="en-US" dirty="0" smtClean="0"/>
          </a:p>
          <a:p>
            <a:r>
              <a:rPr lang="en-US" dirty="0" err="1" smtClean="0"/>
              <a:t>Bostrom’s</a:t>
            </a:r>
            <a:r>
              <a:rPr lang="en-US" dirty="0" smtClean="0"/>
              <a:t> argument is that if an intelligent system’s recalcitrance is constant or lower, then it is possible for the system to undergo an “intelligence explosion” and take over the world.</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42</a:t>
            </a:fld>
            <a:endParaRPr lang="en-US"/>
          </a:p>
        </p:txBody>
      </p:sp>
    </p:spTree>
    <p:extLst>
      <p:ext uri="{BB962C8B-B14F-4D97-AF65-F5344CB8AC3E}">
        <p14:creationId xmlns:p14="http://schemas.microsoft.com/office/powerpoint/2010/main" val="3307574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43</a:t>
            </a:fld>
            <a:endParaRPr lang="en-US"/>
          </a:p>
        </p:txBody>
      </p:sp>
    </p:spTree>
    <p:extLst>
      <p:ext uri="{BB962C8B-B14F-4D97-AF65-F5344CB8AC3E}">
        <p14:creationId xmlns:p14="http://schemas.microsoft.com/office/powerpoint/2010/main" val="505386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American engineer best known for popularizing the potential of molecular nanotechnology</a:t>
            </a:r>
          </a:p>
          <a:p>
            <a:endParaRPr lang="en-US" dirty="0" smtClean="0"/>
          </a:p>
          <a:p>
            <a:r>
              <a:rPr lang="en-US" sz="1200" dirty="0" smtClean="0"/>
              <a:t>Pioneer of nanotechnology</a:t>
            </a:r>
          </a:p>
          <a:p>
            <a:r>
              <a:rPr lang="en-US" sz="1200" dirty="0" smtClean="0"/>
              <a:t>Building components molecule by molecule</a:t>
            </a:r>
          </a:p>
          <a:p>
            <a:r>
              <a:rPr lang="en-US" sz="1200" dirty="0" err="1" smtClean="0"/>
              <a:t>Nanomachines</a:t>
            </a:r>
            <a:r>
              <a:rPr lang="en-US" sz="1200" dirty="0" smtClean="0"/>
              <a:t> could be made in very small places</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44</a:t>
            </a:fld>
            <a:endParaRPr lang="en-US"/>
          </a:p>
        </p:txBody>
      </p:sp>
    </p:spTree>
    <p:extLst>
      <p:ext uri="{BB962C8B-B14F-4D97-AF65-F5344CB8AC3E}">
        <p14:creationId xmlns:p14="http://schemas.microsoft.com/office/powerpoint/2010/main" val="1191902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Molecular Engineering:</a:t>
            </a:r>
          </a:p>
          <a:p>
            <a:endParaRPr lang="en-US" dirty="0" smtClean="0"/>
          </a:p>
          <a:p>
            <a:r>
              <a:rPr lang="en-US" dirty="0" smtClean="0"/>
              <a:t>An approach to the development of general capabilities for molecular manipulation</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45</a:t>
            </a:fld>
            <a:endParaRPr lang="en-US"/>
          </a:p>
        </p:txBody>
      </p:sp>
    </p:spTree>
    <p:extLst>
      <p:ext uri="{BB962C8B-B14F-4D97-AF65-F5344CB8AC3E}">
        <p14:creationId xmlns:p14="http://schemas.microsoft.com/office/powerpoint/2010/main" val="2885122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history, states have developed technologies to extend their military power, and states will no doubt play a dominant role in developing replicators and AI systems. States could use replicating assemblers to build arsenals of advanced weapons, swiftly, easily, and in vast quantity. States could use special replicators directly to wage a sort of germ warfare - one made vastly more practical by programmable, computer-controlled "germs." Depending on their skills, AI systems could serve as weapon designers, strategists, or fighters. Military funds already support research in both molecular technology and artificial intelligence.</a:t>
            </a:r>
          </a:p>
          <a:p>
            <a:endParaRPr lang="en-US" dirty="0" smtClean="0"/>
          </a:p>
          <a:p>
            <a:r>
              <a:rPr lang="en-US" dirty="0" smtClean="0"/>
              <a:t>States could use assemblers or advanced AI systems to achieve sudden, destabilizing breakthroughs. I earlier discussed reasons for expecting that the advent of replicating assemblers will bring relatively sudden changes: Able to replicate swiftly, they could become abundant in a matter of days. Able to make almost anything, they could be programmed to duplicate existing weapons, but made from superior materials. Able to work with standard, well-understood components (atoms) they could suddenly build things designed in anticipation of the assembler breakthrough. These results of design-ahead could include programmable germs and other nasty novelties. For all these reasons, a state that makes the assembler breakthrough could rapidly create a decisive military force - if not literally overnight, then at least with unprecedented speed.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46</a:t>
            </a:fld>
            <a:endParaRPr lang="en-US"/>
          </a:p>
        </p:txBody>
      </p:sp>
    </p:spTree>
    <p:extLst>
      <p:ext uri="{BB962C8B-B14F-4D97-AF65-F5344CB8AC3E}">
        <p14:creationId xmlns:p14="http://schemas.microsoft.com/office/powerpoint/2010/main" val="1706727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the cognoscenti of nanotechnology, this threat has become known as the "gray goo problem." Though masses of uncontrolled replicators need not be gray or gooey, the term "gray goo" emphasizes that replicators able to obliterate life might be less inspiring than a single species of crabgrass. They might be "superior" in an evolutionary sense, but this need not make them valuable. We have evolved to love a world rich in living things, ideas, and diversity, so there is no reason to value gray goo merely because it could spread. Indeed, if we prevent it we will thereby prove our evolutionary superiority.</a:t>
            </a:r>
          </a:p>
          <a:p>
            <a:endParaRPr lang="en-US" dirty="0" smtClean="0"/>
          </a:p>
          <a:p>
            <a:r>
              <a:rPr lang="en-US" dirty="0" smtClean="0"/>
              <a:t>The gray goo threat makes one thing perfectly clear: we cannot afford certain kinds of accidents with replicating assemblers.</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47</a:t>
            </a:fld>
            <a:endParaRPr lang="en-US"/>
          </a:p>
        </p:txBody>
      </p:sp>
    </p:spTree>
    <p:extLst>
      <p:ext uri="{BB962C8B-B14F-4D97-AF65-F5344CB8AC3E}">
        <p14:creationId xmlns:p14="http://schemas.microsoft.com/office/powerpoint/2010/main" val="3856397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the cognoscenti of nanotechnology, this threat has become known as the "gray goo problem." Though masses of uncontrolled replicators need not be gray or gooey, the term "gray goo" emphasizes that replicators able to obliterate life might be less inspiring than a single species of crabgrass. They might be "superior" in an evolutionary sense, but this need not make them valuable. We have evolved to love a world rich in living things, ideas, and diversity, so there is no reason to value gray goo merely because it could spread. Indeed, if we prevent it we will thereby prove our evolutionary superiority.</a:t>
            </a:r>
          </a:p>
          <a:p>
            <a:endParaRPr lang="en-US" dirty="0" smtClean="0"/>
          </a:p>
          <a:p>
            <a:r>
              <a:rPr lang="en-US" dirty="0" smtClean="0"/>
              <a:t>The gray goo threat makes one thing perfectly clear: we cannot afford certain kinds of accidents with replicating assemblers.</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48</a:t>
            </a:fld>
            <a:endParaRPr lang="en-US"/>
          </a:p>
        </p:txBody>
      </p:sp>
    </p:spTree>
    <p:extLst>
      <p:ext uri="{BB962C8B-B14F-4D97-AF65-F5344CB8AC3E}">
        <p14:creationId xmlns:p14="http://schemas.microsoft.com/office/powerpoint/2010/main" val="2576703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our present uncertainties, we cannot yet describe either threats or shields with any accuracy. Does this mean we can't have any confidence that effective shields are possible? Apparently we can; there is a difference, after all, between knowing that something is possible and knowing how to do it. And in this case, the world holds examples of analogous successes. </a:t>
            </a:r>
            <a:br>
              <a:rPr lang="en-US" dirty="0" smtClean="0"/>
            </a:br>
            <a:r>
              <a:rPr lang="en-US" dirty="0" smtClean="0"/>
              <a:t/>
            </a:r>
            <a:br>
              <a:rPr lang="en-US" dirty="0" smtClean="0"/>
            </a:br>
            <a:r>
              <a:rPr lang="en-US" dirty="0" smtClean="0"/>
              <a:t>There is nothing fundamentally novel about defending against invading replicators; life has been doing it for ages. Replicating assemblers, though unusually potent, will be physical systems not unlike those we already know. Experience suggests that they can be controlled. </a:t>
            </a:r>
            <a:br>
              <a:rPr lang="en-US" dirty="0" smtClean="0"/>
            </a:br>
            <a:r>
              <a:rPr lang="en-US" dirty="0" smtClean="0"/>
              <a:t/>
            </a:r>
            <a:br>
              <a:rPr lang="en-US" dirty="0" smtClean="0"/>
            </a:br>
            <a:r>
              <a:rPr lang="en-US" dirty="0" smtClean="0"/>
              <a:t>Viruses are molecular machines that invade cells; cells use molecular machines (such as restriction enzymes and antibodies) to defend against them. Bacteria are cells that invade organisms; organisms use cells (such as white blood cells) to defend against them. Similarly, societies use police to defend against criminals and armies to defend against invaders. On a less physical level, minds use </a:t>
            </a:r>
            <a:r>
              <a:rPr lang="en-US" dirty="0" smtClean="0">
                <a:hlinkClick r:id="rId3"/>
              </a:rPr>
              <a:t>meme</a:t>
            </a:r>
            <a:r>
              <a:rPr lang="en-US" dirty="0" smtClean="0"/>
              <a:t> systems such as the scientific method to defend against nonsense, and societies use institutions such as courts to defend against the power of other institutions. </a:t>
            </a:r>
            <a:br>
              <a:rPr lang="en-US" dirty="0" smtClean="0"/>
            </a:br>
            <a:r>
              <a:rPr lang="en-US" dirty="0" smtClean="0"/>
              <a:t/>
            </a:r>
            <a:br>
              <a:rPr lang="en-US" dirty="0" smtClean="0"/>
            </a:br>
            <a:r>
              <a:rPr lang="en-US" dirty="0" smtClean="0"/>
              <a:t>The biological examples in the last paragraph show that even after a billion-year arms race, molecular machines have maintained successful defenses against molecular replicators. Failures have been common too, but the successes do indicate that defense is possible. These successes suggest that we can indeed use </a:t>
            </a:r>
            <a:r>
              <a:rPr lang="en-US" dirty="0" err="1" smtClean="0"/>
              <a:t>nanomachines</a:t>
            </a:r>
            <a:r>
              <a:rPr lang="en-US" dirty="0" smtClean="0"/>
              <a:t> to defend against </a:t>
            </a:r>
            <a:r>
              <a:rPr lang="en-US" dirty="0" err="1" smtClean="0"/>
              <a:t>nanomachines</a:t>
            </a:r>
            <a:r>
              <a:rPr lang="en-US" dirty="0" smtClean="0"/>
              <a:t>. Though assemblers will bring many advances, there seems no reason why they should permanently tip the balance against defense. </a:t>
            </a:r>
            <a:br>
              <a:rPr lang="en-US" dirty="0" smtClean="0"/>
            </a:br>
            <a:r>
              <a:rPr lang="en-US" dirty="0" smtClean="0"/>
              <a:t/>
            </a:r>
            <a:br>
              <a:rPr lang="en-US" dirty="0" smtClean="0"/>
            </a:br>
            <a:r>
              <a:rPr lang="en-US" dirty="0" smtClean="0"/>
              <a:t>The examples given above - some involving viruses, some involving institutions - are diverse enough to suggest that successful defense rests on general principles. One might ask, Why do all these defenses succeed? But turn the question around: Why should they fail? Each conflict pits similar systems against each other, </a:t>
            </a:r>
            <a:r>
              <a:rPr lang="en-US" dirty="0" smtClean="0">
                <a:hlinkClick r:id="rId4"/>
              </a:rPr>
              <a:t>giving the attacker no obvious advantage</a:t>
            </a:r>
            <a:r>
              <a:rPr lang="en-US" dirty="0" smtClean="0"/>
              <a:t>. In each conflict, moreover, the attacker faces a defense </a:t>
            </a:r>
            <a:r>
              <a:rPr lang="en-US" i="1" dirty="0" smtClean="0"/>
              <a:t>that is well established</a:t>
            </a:r>
            <a:r>
              <a:rPr lang="en-US" dirty="0" smtClean="0"/>
              <a:t>. The defenders fight on home ground, giving them advantages such as prepared positions, detailed local knowledge, stockpiled resources, and abundant allies - when the immune system recognizes a germ, it can mobilize the resources of an entire body. All these advantages are general and basic, having little to do with the details of a technology. We can give our active shields the same advantages over dangerous replicators. And they need not sit idle while dangerous weapons are amassed, any more than the immune system sits idle while bacteria multiply. </a:t>
            </a:r>
            <a:br>
              <a:rPr lang="en-US" dirty="0" smtClean="0"/>
            </a:br>
            <a:r>
              <a:rPr lang="en-US" dirty="0" smtClean="0"/>
              <a:t/>
            </a:r>
            <a:br>
              <a:rPr lang="en-US" dirty="0" smtClean="0"/>
            </a:br>
            <a:r>
              <a:rPr lang="en-US" dirty="0" smtClean="0"/>
              <a:t>It would be hard to predict the outcome of an open-ended arms race between powers equipped with replicating assemblers. But before this situation can arise, the leading force seems likely to acquire a temporary but overwhelming military advantage. If the outcome of an arms race is in doubt, then the leading force will likely use its strength to ensure that no opponents are allowed to catch up. If it does so, then active shields will not have to withstand attacks backed by the resources of half a continent or half a solar system; they will instead be like a police force or an immune system, facing attacks backed only by whatever resources can be gathered in secret within the protected territory. </a:t>
            </a:r>
            <a:br>
              <a:rPr lang="en-US" dirty="0" smtClean="0"/>
            </a:br>
            <a:r>
              <a:rPr lang="en-US" dirty="0" smtClean="0"/>
              <a:t/>
            </a:r>
            <a:br>
              <a:rPr lang="en-US" dirty="0" smtClean="0"/>
            </a:br>
            <a:r>
              <a:rPr lang="en-US" dirty="0" smtClean="0"/>
              <a:t>In each case of successful defense that I cited above, the attackers and the shields have developed through broadly similar processes. The immune system, shaped by genetic evolution, meets threats also shaped by genetic evolution. Armies, shaped by human minds, also meet similar threats. Likewise, both active shields and dangerous replicators will be shaped by memetic evolution. But if the leading force can develop automated engineering systems that work a </a:t>
            </a:r>
            <a:r>
              <a:rPr lang="en-US" dirty="0" err="1" smtClean="0"/>
              <a:t>millionfold</a:t>
            </a:r>
            <a:r>
              <a:rPr lang="en-US" dirty="0" smtClean="0"/>
              <a:t> faster than human engineers, and if it can use them for a single year, then it can build active shields based on a million years' worth of engineering advance. With such systems we may be able to explore the limits of the possible well enough to build a reliable shield against all physically possible threats. </a:t>
            </a:r>
            <a:br>
              <a:rPr lang="en-US" dirty="0" smtClean="0"/>
            </a:br>
            <a:r>
              <a:rPr lang="en-US" dirty="0" smtClean="0"/>
              <a:t/>
            </a:r>
            <a:br>
              <a:rPr lang="en-US" dirty="0" smtClean="0"/>
            </a:br>
            <a:r>
              <a:rPr lang="en-US" dirty="0" smtClean="0"/>
              <a:t>Even without our knowing the details of the threats and the shields, there seems reason to believe that shields are possible. And the examples of memes controlling memes and of institutions controlling institutions also suggest that AI systems can control AI systems. </a:t>
            </a:r>
            <a:br>
              <a:rPr lang="en-US" dirty="0" smtClean="0"/>
            </a:br>
            <a:r>
              <a:rPr lang="en-US" dirty="0" smtClean="0"/>
              <a:t/>
            </a:r>
            <a:br>
              <a:rPr lang="en-US" dirty="0" smtClean="0"/>
            </a:br>
            <a:r>
              <a:rPr lang="en-US" dirty="0" smtClean="0"/>
              <a:t>In building active shields, we will be able to use the power of replicators and AI systems to multiply the traditional advantages of the defending force: we can give it overwhelming strength through abundant, replicator-built hardware with designs based on the equivalent of a million-year lead in technology. We can build active shields having strength and reliability that will put past systems to shame. </a:t>
            </a:r>
            <a:br>
              <a:rPr lang="en-US" dirty="0" smtClean="0"/>
            </a:br>
            <a:r>
              <a:rPr lang="en-US" dirty="0" smtClean="0"/>
              <a:t/>
            </a:r>
            <a:br>
              <a:rPr lang="en-US" dirty="0" smtClean="0"/>
            </a:br>
            <a:r>
              <a:rPr lang="en-US" dirty="0" smtClean="0"/>
              <a:t>Nanotechnology and artificial intelligence could bring the ultimate tools of destruction, but they are not inherently destructive. With care, we can use them to build the ultimate tools of peace.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49</a:t>
            </a:fld>
            <a:endParaRPr lang="en-US"/>
          </a:p>
        </p:txBody>
      </p:sp>
    </p:spTree>
    <p:extLst>
      <p:ext uri="{BB962C8B-B14F-4D97-AF65-F5344CB8AC3E}">
        <p14:creationId xmlns:p14="http://schemas.microsoft.com/office/powerpoint/2010/main" val="4251879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‘Recalcitrance’ here refers to how amenable a system might be to improvements, a value which varies enormously for different pathways to superintelligence</a:t>
            </a:r>
          </a:p>
          <a:p>
            <a:endParaRPr lang="en-US" dirty="0" smtClean="0"/>
          </a:p>
          <a:p>
            <a:r>
              <a:rPr lang="en-US" dirty="0" smtClean="0"/>
              <a:t>Recalcitrance is defined as the inverse of the rate of increase to intelligence per time per unit of effort put into increasing that intelligence. It is meant to capture </a:t>
            </a:r>
            <a:r>
              <a:rPr lang="en-US" i="1" dirty="0" smtClean="0"/>
              <a:t>how hard it is to make an intelligent system smarter</a:t>
            </a:r>
            <a:r>
              <a:rPr lang="en-US" dirty="0" smtClean="0"/>
              <a:t>, and in particular </a:t>
            </a:r>
            <a:r>
              <a:rPr lang="en-US" i="1" dirty="0" smtClean="0"/>
              <a:t>how hard it is for an intelligent system to make itself smarter.</a:t>
            </a:r>
            <a:r>
              <a:rPr lang="en-US" dirty="0" smtClean="0"/>
              <a:t> </a:t>
            </a:r>
          </a:p>
          <a:p>
            <a:endParaRPr lang="en-US" dirty="0" smtClean="0"/>
          </a:p>
          <a:p>
            <a:r>
              <a:rPr lang="en-US" dirty="0" err="1" smtClean="0"/>
              <a:t>Bostrom’s</a:t>
            </a:r>
            <a:r>
              <a:rPr lang="en-US" dirty="0" smtClean="0"/>
              <a:t> argument is that if an intelligent system’s recalcitrance is constant or lower, then it is possible for the system to undergo an “intelligence explosion” and take over the world.</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50</a:t>
            </a:fld>
            <a:endParaRPr lang="en-US"/>
          </a:p>
        </p:txBody>
      </p:sp>
    </p:spTree>
    <p:extLst>
      <p:ext uri="{BB962C8B-B14F-4D97-AF65-F5344CB8AC3E}">
        <p14:creationId xmlns:p14="http://schemas.microsoft.com/office/powerpoint/2010/main" val="3216079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described by </a:t>
            </a:r>
            <a:r>
              <a:rPr lang="en-US" dirty="0" err="1" smtClean="0"/>
              <a:t>Bostrom</a:t>
            </a:r>
            <a:r>
              <a:rPr lang="en-US" dirty="0" smtClean="0"/>
              <a:t> (2003), a paperclip maximizer is an artificial general intelligence (AGI) whose goal is to maximize the number of paperclips in its collection. If it has been constructed with a roughly human level of general intelligence, the AGI might collect paperclips, earn money to buy paperclips, or begin to manufacture paperclips.</a:t>
            </a:r>
          </a:p>
          <a:p>
            <a:endParaRPr lang="en-US" dirty="0" smtClean="0"/>
          </a:p>
          <a:p>
            <a:r>
              <a:rPr lang="en-US" dirty="0" smtClean="0"/>
              <a:t>Most importantly, however, it would undergo an intelligence explosion: It would work to improve its own intelligence, where "intelligence" is understood in the sense of optimization power, the ability to maximize a reward/utility function—in this case, the number of paperclips. The AGI would improve its intelligence, not because it values more intelligence in its own right, but because more intelligence would help it achieve its goal of accumulating paperclips. Having increased its intelligence, it would produce more paperclips, and also use its enhanced abilities to further self-improve. Continuing this process, it would undergo an intelligence explosion and reach far-above-human levels.</a:t>
            </a:r>
          </a:p>
          <a:p>
            <a:endParaRPr lang="en-US" dirty="0" smtClean="0"/>
          </a:p>
          <a:p>
            <a:r>
              <a:rPr lang="en-US" dirty="0" smtClean="0"/>
              <a:t>It would innovate better and better techniques to maximize the number of paperclips. At some point, it might convert most of the matter in the solar system into paperclips.</a:t>
            </a:r>
          </a:p>
          <a:p>
            <a:endParaRPr lang="en-US" dirty="0" smtClean="0"/>
          </a:p>
          <a:p>
            <a:r>
              <a:rPr lang="en-US" dirty="0" smtClean="0"/>
              <a:t>This may seem more like super-stupidity than super-intelligence. For humans, it would indeed be stupidity, as it would constitute failure to fulfill many of our important terminal values, such as life, love, and variety. The AGI won't revise or otherwise change its goals, since changing its goals would result in fewer paperclips being made in the future, and that opposes its current goal. It has one simple goal of maximizing the number of paperclips; human life, learning, joy, and so on are not specified as goals. An AGI is simply an optimization process—a goal-seeker, a utility-function-maximizer. Its values can be completely alien to ours. If its utility function is to maximize paperclips, then it will do exactly that.</a:t>
            </a:r>
          </a:p>
          <a:p>
            <a:endParaRPr lang="en-US" dirty="0" smtClean="0"/>
          </a:p>
          <a:p>
            <a:r>
              <a:rPr lang="en-US" dirty="0" smtClean="0"/>
              <a:t>A </a:t>
            </a:r>
            <a:r>
              <a:rPr lang="en-US" dirty="0" err="1" smtClean="0"/>
              <a:t>paperclipping</a:t>
            </a:r>
            <a:r>
              <a:rPr lang="en-US" dirty="0" smtClean="0"/>
              <a:t> scenario is also possible without an intelligence explosion. If society keeps getting increasingly automated and AI-dominated, then the first borderline AGI might manage to take over the rest using some relatively narrow-domain trick that doesn't require very high general intelligence.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51</a:t>
            </a:fld>
            <a:endParaRPr lang="en-US"/>
          </a:p>
        </p:txBody>
      </p:sp>
    </p:spTree>
    <p:extLst>
      <p:ext uri="{BB962C8B-B14F-4D97-AF65-F5344CB8AC3E}">
        <p14:creationId xmlns:p14="http://schemas.microsoft.com/office/powerpoint/2010/main" val="203870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18</a:t>
            </a:fld>
            <a:endParaRPr lang="en-US"/>
          </a:p>
        </p:txBody>
      </p:sp>
    </p:spTree>
    <p:extLst>
      <p:ext uri="{BB962C8B-B14F-4D97-AF65-F5344CB8AC3E}">
        <p14:creationId xmlns:p14="http://schemas.microsoft.com/office/powerpoint/2010/main" val="153067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“Identity spoofing” is a key risk for applications that have many users but provide a single execution context at the application and database level. In particular, users should not be able to become any other user or assume the attributes of another user.</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19</a:t>
            </a:fld>
            <a:endParaRPr lang="en-US"/>
          </a:p>
        </p:txBody>
      </p:sp>
    </p:spTree>
    <p:extLst>
      <p:ext uri="{BB962C8B-B14F-4D97-AF65-F5344CB8AC3E}">
        <p14:creationId xmlns:p14="http://schemas.microsoft.com/office/powerpoint/2010/main" val="243542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potentially change data delivered to them, return it, and thereby potentially manipulate client-side validation, GET and POST results, cookies, HTTP headers, and so forth. The application should not send data to the user, such as interest rates or periods, which are obtainable only from within the application itself. The application should also carefully check data received from the user and validate that it is sane and applicable before storing or using it.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20</a:t>
            </a:fld>
            <a:endParaRPr lang="en-US"/>
          </a:p>
        </p:txBody>
      </p:sp>
    </p:spTree>
    <p:extLst>
      <p:ext uri="{BB962C8B-B14F-4D97-AF65-F5344CB8AC3E}">
        <p14:creationId xmlns:p14="http://schemas.microsoft.com/office/powerpoint/2010/main" val="159023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may dispute transactions if there is insufficient auditing or recordkeeping of their activity. For example, if a user says, “But I didn’t transfer any money to this external account!”, and you cannot track his/her activities through the application, then it is extremely likely that the transaction will have to be written off as a loss. </a:t>
            </a:r>
          </a:p>
          <a:p>
            <a:r>
              <a:rPr lang="en-US" dirty="0" smtClean="0"/>
              <a:t>Therefore, consider if the application requires non-repudiation controls, such as web access logs, audit trails at each tier, or the same user context from top to bottom. Preferably, the application should run with the user’s privileges, not more, but this may not be possible with many off-the-shelf application frameworks.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21</a:t>
            </a:fld>
            <a:endParaRPr lang="en-US"/>
          </a:p>
        </p:txBody>
      </p:sp>
    </p:spTree>
    <p:extLst>
      <p:ext uri="{BB962C8B-B14F-4D97-AF65-F5344CB8AC3E}">
        <p14:creationId xmlns:p14="http://schemas.microsoft.com/office/powerpoint/2010/main" val="18092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are rightfully wary of submitting private details to a system. If it is possible for an attacker to publicly reveal user data at large, whether anonymously or as an authorized user, there will be an immediate loss of confidence and a substantial period of reputation loss. Therefore, applications must include strong controls to prevent user ID tampering and abuse, particularly if they use a single context to run the entire application. </a:t>
            </a:r>
          </a:p>
          <a:p>
            <a:r>
              <a:rPr lang="en-US" dirty="0" smtClean="0"/>
              <a:t>Also, consider if the user’s web browser may leak information. Some web browsers may ignore the no caching directives in HTTP headers or handle them incorrectly. In a corresponding fashion, every secure application has a responsibility to minimize the amount of information stored by the web browser, just in case it leaks or leaves information behind, which can be used by an attacker to learn details about the application, the user, or to potentially become that user. </a:t>
            </a:r>
          </a:p>
          <a:p>
            <a:r>
              <a:rPr lang="en-US" dirty="0" smtClean="0"/>
              <a:t>Finally, in implementing persistent values, keep in mind that the use of hidden fields is insecure by nature. Such storage should not be relied on to secure sensitive information or to provide adequate personal privacy safeguards.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22</a:t>
            </a:fld>
            <a:endParaRPr lang="en-US"/>
          </a:p>
        </p:txBody>
      </p:sp>
    </p:spTree>
    <p:extLst>
      <p:ext uri="{BB962C8B-B14F-4D97-AF65-F5344CB8AC3E}">
        <p14:creationId xmlns:p14="http://schemas.microsoft.com/office/powerpoint/2010/main" val="276760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designers should be aware that their applications may be subject to a denial of service attack. Therefore, the use of expensive resources such as large files, complex calculations, heavy-duty searches, or long queries should be reserved for authenticated and authorized users, and not available to anonymous users. </a:t>
            </a:r>
          </a:p>
          <a:p>
            <a:r>
              <a:rPr lang="en-US" dirty="0" smtClean="0"/>
              <a:t>For applications that do not have this luxury, every facet of the application should be engineered to perform as little work as possible, to use fast and few database queries, to avoid exposing large files or unique links per user, in order to prevent simple denial of service attacks.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23</a:t>
            </a:fld>
            <a:endParaRPr lang="en-US"/>
          </a:p>
        </p:txBody>
      </p:sp>
    </p:spTree>
    <p:extLst>
      <p:ext uri="{BB962C8B-B14F-4D97-AF65-F5344CB8AC3E}">
        <p14:creationId xmlns:p14="http://schemas.microsoft.com/office/powerpoint/2010/main" val="228864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 application provides distinct user and administrative roles, then it is vital to ensure that the user cannot elevate his/her role to a higher privilege one. In particular, simply not displaying privileged role links is insufficient. Instead, all actions should be gated through an authorization matrix, to ensure that only the permitted roles can access privileged functionality.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24</a:t>
            </a:fld>
            <a:endParaRPr lang="en-US"/>
          </a:p>
        </p:txBody>
      </p:sp>
    </p:spTree>
    <p:extLst>
      <p:ext uri="{BB962C8B-B14F-4D97-AF65-F5344CB8AC3E}">
        <p14:creationId xmlns:p14="http://schemas.microsoft.com/office/powerpoint/2010/main" val="2787222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9/20/2015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iming>
    <p:tnLst>
      <p:par>
        <p:cTn id="1" dur="indefinite" restart="never" nodeType="tmRoot"/>
      </p:par>
    </p:tnLst>
  </p:timing>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witter.com/Scronkfinkl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gif"/><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7.jpe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icsi.berkeley.edu/icsi/events/2014/03/shostack-threat-model" TargetMode="External"/><Relationship Id="rId2" Type="http://schemas.openxmlformats.org/officeDocument/2006/relationships/hyperlink" Target="http://www.cnet.com/news/at-mozilla-blowing-the-lid-off-security-practices/" TargetMode="External"/><Relationship Id="rId1" Type="http://schemas.openxmlformats.org/officeDocument/2006/relationships/slideLayout" Target="../slideLayouts/slideLayout2.xml"/><Relationship Id="rId5" Type="http://schemas.openxmlformats.org/officeDocument/2006/relationships/hyperlink" Target="https://intelligence.org/2014/02/01/robust-cooperation-a-case-study-in-friendly-ai-research/" TargetMode="External"/><Relationship Id="rId4" Type="http://schemas.openxmlformats.org/officeDocument/2006/relationships/hyperlink" Target="http://www.youtube.com/watch?v=KLpgaoD8yS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i.ytimg.com/vi/KLpgaoD8ySM/hqdefault.jpg" TargetMode="External"/><Relationship Id="rId2" Type="http://schemas.openxmlformats.org/officeDocument/2006/relationships/hyperlink" Target="https://www.youtube.com/watch?v=KLpgaoD8ySM" TargetMode="External"/><Relationship Id="rId1" Type="http://schemas.openxmlformats.org/officeDocument/2006/relationships/slideLayout" Target="../slideLayouts/slideLayout2.xml"/><Relationship Id="rId6" Type="http://schemas.openxmlformats.org/officeDocument/2006/relationships/hyperlink" Target="https://neurophilosophy.wordpress.com/2006/08/22/614/" TargetMode="External"/><Relationship Id="rId5" Type="http://schemas.openxmlformats.org/officeDocument/2006/relationships/hyperlink" Target="http://www.dailymail.co.uk/sciencetech/article-3143275/Artificial-intelligence-real-threat-robots-wipe-humanity-ACCIDENT-claims-expert.html" TargetMode="External"/><Relationship Id="rId4" Type="http://schemas.openxmlformats.org/officeDocument/2006/relationships/hyperlink" Target="http://www.future-trends.co/1211894039.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64417" y="1964267"/>
            <a:ext cx="7695708" cy="2421464"/>
          </a:xfrm>
        </p:spPr>
        <p:txBody>
          <a:bodyPr/>
          <a:lstStyle/>
          <a:p>
            <a:r>
              <a:rPr lang="en-US" dirty="0" smtClean="0"/>
              <a:t>Threat modeling</a:t>
            </a:r>
            <a:br>
              <a:rPr lang="en-US" dirty="0" smtClean="0"/>
            </a:br>
            <a:r>
              <a:rPr lang="en-US" dirty="0" smtClean="0"/>
              <a:t>global catastrophic risks</a:t>
            </a: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smtClean="0"/>
          </a:p>
          <a:p>
            <a:r>
              <a:rPr lang="en-US" b="1" dirty="0">
                <a:hlinkClick r:id="rId2"/>
              </a:rPr>
              <a:t>@</a:t>
            </a:r>
            <a:r>
              <a:rPr lang="en-US" b="1" dirty="0" err="1" smtClean="0">
                <a:hlinkClick r:id="rId2"/>
              </a:rPr>
              <a:t>Scronkfinkle</a:t>
            </a:r>
            <a:endParaRPr lang="en-US" dirty="0"/>
          </a:p>
        </p:txBody>
      </p:sp>
    </p:spTree>
    <p:extLst>
      <p:ext uri="{BB962C8B-B14F-4D97-AF65-F5344CB8AC3E}">
        <p14:creationId xmlns:p14="http://schemas.microsoft.com/office/powerpoint/2010/main" val="3559179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 Window Snyder</a:t>
            </a:r>
            <a:endParaRPr lang="en-US" dirty="0"/>
          </a:p>
        </p:txBody>
      </p:sp>
      <p:pic>
        <p:nvPicPr>
          <p:cNvPr id="7170" name="Picture 2" descr="http://ecx.images-amazon.com/images/I/51HmLa5k8tL._SX403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601" y="1800226"/>
            <a:ext cx="38576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media.licdn.com/mpr/mpr/shrinknp_400_400/p/7/000/1c5/388/229d3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27527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95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Threat </a:t>
            </a:r>
            <a:r>
              <a:rPr lang="en-US" sz="3600" dirty="0"/>
              <a:t>modeling is a methodology for identifying security vulnerabilities, for identifying the risks of a security vulnerability within that </a:t>
            </a:r>
            <a:r>
              <a:rPr lang="en-US" sz="3600" dirty="0" smtClean="0"/>
              <a:t>application</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7322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Snyder</a:t>
            </a:r>
            <a:endParaRPr lang="en-US" b="1" dirty="0"/>
          </a:p>
        </p:txBody>
      </p:sp>
      <p:pic>
        <p:nvPicPr>
          <p:cNvPr id="1026" name="Picture 2" descr="https://upload.wikimedia.org/wikipedia/commons/5/5c/Mozilla_dinosaur_head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279" y="4108895"/>
            <a:ext cx="2520729" cy="1801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g05.deviantart.net/e1f7/i/2011/251/e/4/microsoft_windows_logo_3000px_by_davidm147-d3hax3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683" y="4175338"/>
            <a:ext cx="1648944" cy="14556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elitemediapublishing.com/wp-content/uploads/2013/09/ios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3506" y="3896258"/>
            <a:ext cx="2013811" cy="20138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fastly.com/sites/default/files/fastly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675" y="1920590"/>
            <a:ext cx="3695208" cy="1530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logovectors.net/images/large/21/stake-logo.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018" y="4200210"/>
            <a:ext cx="1487013" cy="148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0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a:t>
            </a:r>
            <a:r>
              <a:rPr lang="en-US" b="1" dirty="0" err="1" smtClean="0"/>
              <a:t>snyder</a:t>
            </a:r>
            <a:endParaRPr lang="en-US" b="1" dirty="0"/>
          </a:p>
        </p:txBody>
      </p:sp>
      <p:graphicFrame>
        <p:nvGraphicFramePr>
          <p:cNvPr id="4" name="Diagram 3"/>
          <p:cNvGraphicFramePr/>
          <p:nvPr>
            <p:extLst>
              <p:ext uri="{D42A27DB-BD31-4B8C-83A1-F6EECF244321}">
                <p14:modId xmlns:p14="http://schemas.microsoft.com/office/powerpoint/2010/main" val="3318848128"/>
              </p:ext>
            </p:extLst>
          </p:nvPr>
        </p:nvGraphicFramePr>
        <p:xfrm>
          <a:off x="2031999" y="1628776"/>
          <a:ext cx="8983663" cy="5122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8953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Here's </a:t>
            </a:r>
            <a:r>
              <a:rPr lang="en-US" sz="3600" dirty="0"/>
              <a:t>a pattern, and if we implement one architectural change we can eliminate all these vulnerabilities</a:t>
            </a:r>
            <a:r>
              <a:rPr lang="en-US" sz="3600" dirty="0" smtClean="0"/>
              <a:t>.</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normAutofit/>
          </a:bodyPr>
          <a:lstStyle/>
          <a:p>
            <a:r>
              <a:rPr lang="en-US" sz="3200" dirty="0"/>
              <a:t>The goal, she said, is to remove whole categories of vulnerabilities.</a:t>
            </a:r>
          </a:p>
        </p:txBody>
      </p:sp>
    </p:spTree>
    <p:extLst>
      <p:ext uri="{BB962C8B-B14F-4D97-AF65-F5344CB8AC3E}">
        <p14:creationId xmlns:p14="http://schemas.microsoft.com/office/powerpoint/2010/main" val="2666847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Adam </a:t>
            </a:r>
            <a:r>
              <a:rPr lang="en-US" b="1" dirty="0" err="1" smtClean="0"/>
              <a:t>shostack</a:t>
            </a:r>
            <a:endParaRPr lang="en-US" b="1" dirty="0"/>
          </a:p>
        </p:txBody>
      </p:sp>
      <p:pic>
        <p:nvPicPr>
          <p:cNvPr id="6146" name="Picture 2" descr="https://c.s-microsoft.com/en-us/CMSImages/EoP_game_screen_shot.jpg?version=4a082487-9fb4-7dd9-ed9f-e79c888c2d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1" y="2065867"/>
            <a:ext cx="439102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ages-na.ssl-images-amazon.com/images/I/61RLvp3rMyL._UX25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1" y="2332566"/>
            <a:ext cx="2381250" cy="2219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img05.deviantart.net/e1f7/i/2011/251/e/4/microsoft_windows_logo_3000px_by_davidm147-d3hax3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1" y="2714403"/>
            <a:ext cx="1648944" cy="145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4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p:cTn id="7" dur="500" fill="hold"/>
                                        <p:tgtEl>
                                          <p:spTgt spid="6148"/>
                                        </p:tgtEl>
                                        <p:attrNameLst>
                                          <p:attrName>ppt_w</p:attrName>
                                        </p:attrNameLst>
                                      </p:cBhvr>
                                      <p:tavLst>
                                        <p:tav tm="0">
                                          <p:val>
                                            <p:fltVal val="0"/>
                                          </p:val>
                                        </p:tav>
                                        <p:tav tm="100000">
                                          <p:val>
                                            <p:strVal val="#ppt_w"/>
                                          </p:val>
                                        </p:tav>
                                      </p:tavLst>
                                    </p:anim>
                                    <p:anim calcmode="lin" valueType="num">
                                      <p:cBhvr>
                                        <p:cTn id="8" dur="500" fill="hold"/>
                                        <p:tgtEl>
                                          <p:spTgt spid="6148"/>
                                        </p:tgtEl>
                                        <p:attrNameLst>
                                          <p:attrName>ppt_h</p:attrName>
                                        </p:attrNameLst>
                                      </p:cBhvr>
                                      <p:tavLst>
                                        <p:tav tm="0">
                                          <p:val>
                                            <p:fltVal val="0"/>
                                          </p:val>
                                        </p:tav>
                                        <p:tav tm="100000">
                                          <p:val>
                                            <p:strVal val="#ppt_h"/>
                                          </p:val>
                                        </p:tav>
                                      </p:tavLst>
                                    </p:anim>
                                    <p:animEffect transition="in" filter="fade">
                                      <p:cBhvr>
                                        <p:cTn id="9" dur="500"/>
                                        <p:tgtEl>
                                          <p:spTgt spid="6148"/>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5" name="Picture 4"/>
          <p:cNvPicPr>
            <a:picLocks noChangeAspect="1"/>
          </p:cNvPicPr>
          <p:nvPr/>
        </p:nvPicPr>
        <p:blipFill>
          <a:blip r:embed="rId2"/>
          <a:stretch>
            <a:fillRect/>
          </a:stretch>
        </p:blipFill>
        <p:spPr>
          <a:xfrm>
            <a:off x="6045200" y="2365064"/>
            <a:ext cx="4572000" cy="3429000"/>
          </a:xfrm>
          <a:prstGeom prst="rect">
            <a:avLst/>
          </a:prstGeom>
        </p:spPr>
      </p:pic>
      <p:pic>
        <p:nvPicPr>
          <p:cNvPr id="7" name="Picture 6"/>
          <p:cNvPicPr>
            <a:picLocks noChangeAspect="1"/>
          </p:cNvPicPr>
          <p:nvPr/>
        </p:nvPicPr>
        <p:blipFill>
          <a:blip r:embed="rId3"/>
          <a:stretch>
            <a:fillRect/>
          </a:stretch>
        </p:blipFill>
        <p:spPr>
          <a:xfrm>
            <a:off x="491899" y="2365065"/>
            <a:ext cx="5412678" cy="3429000"/>
          </a:xfrm>
          <a:prstGeom prst="rect">
            <a:avLst/>
          </a:prstGeom>
        </p:spPr>
      </p:pic>
      <p:sp>
        <p:nvSpPr>
          <p:cNvPr id="3" name="TextBox 2"/>
          <p:cNvSpPr txBox="1"/>
          <p:nvPr/>
        </p:nvSpPr>
        <p:spPr>
          <a:xfrm>
            <a:off x="1443789" y="5967663"/>
            <a:ext cx="8470232" cy="461665"/>
          </a:xfrm>
          <a:prstGeom prst="rect">
            <a:avLst/>
          </a:prstGeom>
          <a:noFill/>
        </p:spPr>
        <p:txBody>
          <a:bodyPr wrap="square" rtlCol="0">
            <a:spAutoFit/>
          </a:bodyPr>
          <a:lstStyle/>
          <a:p>
            <a:pPr algn="ctr"/>
            <a:r>
              <a:rPr lang="en-US" sz="2400" b="1" dirty="0"/>
              <a:t>https://www.youtube.com/watch?v=KLpgaoD8ySM</a:t>
            </a:r>
          </a:p>
        </p:txBody>
      </p:sp>
    </p:spTree>
    <p:extLst>
      <p:ext uri="{BB962C8B-B14F-4D97-AF65-F5344CB8AC3E}">
        <p14:creationId xmlns:p14="http://schemas.microsoft.com/office/powerpoint/2010/main" val="2482599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All models are wrong, some models are useful</a:t>
            </a:r>
            <a:endParaRPr lang="en-US" sz="7200" dirty="0"/>
          </a:p>
        </p:txBody>
      </p:sp>
      <p:sp>
        <p:nvSpPr>
          <p:cNvPr id="5" name="Text Placeholder 4"/>
          <p:cNvSpPr>
            <a:spLocks noGrp="1"/>
          </p:cNvSpPr>
          <p:nvPr>
            <p:ph type="body" idx="1"/>
          </p:nvPr>
        </p:nvSpPr>
        <p:spPr/>
        <p:txBody>
          <a:bodyPr>
            <a:normAutofit/>
          </a:bodyPr>
          <a:lstStyle/>
          <a:p>
            <a:pPr algn="r"/>
            <a:r>
              <a:rPr lang="en-US" sz="3600" dirty="0"/>
              <a:t> </a:t>
            </a:r>
            <a:r>
              <a:rPr lang="en-US" sz="4800" dirty="0" smtClean="0"/>
              <a:t>- George Box</a:t>
            </a:r>
            <a:endParaRPr lang="en-US" sz="4800" dirty="0"/>
          </a:p>
        </p:txBody>
      </p:sp>
      <p:pic>
        <p:nvPicPr>
          <p:cNvPr id="2050" name="Picture 2" descr="GeorgeEP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148" y="3729037"/>
            <a:ext cx="1905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75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8487711"/>
              </p:ext>
            </p:extLst>
          </p:nvPr>
        </p:nvGraphicFramePr>
        <p:xfrm>
          <a:off x="2095523" y="1663198"/>
          <a:ext cx="7311979" cy="4716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9453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br>
              <a:rPr lang="en-US" b="1" dirty="0" smtClean="0"/>
            </a:br>
            <a:r>
              <a:rPr lang="en-US" b="1" dirty="0" err="1" smtClean="0"/>
              <a:t>sPOOFING</a:t>
            </a:r>
            <a:endParaRPr lang="en-US" b="1" dirty="0"/>
          </a:p>
        </p:txBody>
      </p:sp>
      <p:pic>
        <p:nvPicPr>
          <p:cNvPr id="4" name="Picture 3"/>
          <p:cNvPicPr>
            <a:picLocks noChangeAspect="1"/>
          </p:cNvPicPr>
          <p:nvPr/>
        </p:nvPicPr>
        <p:blipFill>
          <a:blip r:embed="rId3"/>
          <a:stretch>
            <a:fillRect/>
          </a:stretch>
        </p:blipFill>
        <p:spPr>
          <a:xfrm>
            <a:off x="6180517" y="1216651"/>
            <a:ext cx="3771900" cy="5429250"/>
          </a:xfrm>
          <a:prstGeom prst="rect">
            <a:avLst/>
          </a:prstGeom>
        </p:spPr>
      </p:pic>
      <p:sp>
        <p:nvSpPr>
          <p:cNvPr id="8" name="TextBox 7"/>
          <p:cNvSpPr txBox="1"/>
          <p:nvPr/>
        </p:nvSpPr>
        <p:spPr>
          <a:xfrm>
            <a:off x="685801" y="2537138"/>
            <a:ext cx="2923504" cy="707886"/>
          </a:xfrm>
          <a:prstGeom prst="rect">
            <a:avLst/>
          </a:prstGeom>
          <a:noFill/>
        </p:spPr>
        <p:txBody>
          <a:bodyPr wrap="square" rtlCol="0">
            <a:spAutoFit/>
          </a:bodyPr>
          <a:lstStyle/>
          <a:p>
            <a:r>
              <a:rPr lang="en-US" sz="2000" b="1" dirty="0"/>
              <a:t>Impersonating something or someone else</a:t>
            </a:r>
          </a:p>
        </p:txBody>
      </p:sp>
    </p:spTree>
    <p:extLst>
      <p:ext uri="{BB962C8B-B14F-4D97-AF65-F5344CB8AC3E}">
        <p14:creationId xmlns:p14="http://schemas.microsoft.com/office/powerpoint/2010/main" val="3434901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656" y="1964267"/>
            <a:ext cx="8146469" cy="2421464"/>
          </a:xfrm>
        </p:spPr>
        <p:txBody>
          <a:bodyPr/>
          <a:lstStyle/>
          <a:p>
            <a:r>
              <a:rPr lang="en-US" dirty="0" smtClean="0"/>
              <a:t>OH MY GOD WE’RE ALL GOING TO F*!&amp;@#^$%ING DIE</a:t>
            </a:r>
            <a:br>
              <a:rPr lang="en-US" dirty="0" smtClean="0"/>
            </a:b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a:p>
        </p:txBody>
      </p:sp>
    </p:spTree>
    <p:extLst>
      <p:ext uri="{BB962C8B-B14F-4D97-AF65-F5344CB8AC3E}">
        <p14:creationId xmlns:p14="http://schemas.microsoft.com/office/powerpoint/2010/main" val="108547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err="1" smtClean="0"/>
              <a:t>tAMPERING</a:t>
            </a:r>
            <a:endParaRPr lang="en-US" b="1" dirty="0"/>
          </a:p>
        </p:txBody>
      </p:sp>
      <p:pic>
        <p:nvPicPr>
          <p:cNvPr id="3" name="Picture 2"/>
          <p:cNvPicPr>
            <a:picLocks noChangeAspect="1"/>
          </p:cNvPicPr>
          <p:nvPr/>
        </p:nvPicPr>
        <p:blipFill>
          <a:blip r:embed="rId3"/>
          <a:stretch>
            <a:fillRect/>
          </a:stretch>
        </p:blipFill>
        <p:spPr>
          <a:xfrm>
            <a:off x="6167638" y="1216651"/>
            <a:ext cx="3752850" cy="5429250"/>
          </a:xfrm>
          <a:prstGeom prst="rect">
            <a:avLst/>
          </a:prstGeom>
        </p:spPr>
      </p:pic>
      <p:sp>
        <p:nvSpPr>
          <p:cNvPr id="5" name="TextBox 4"/>
          <p:cNvSpPr txBox="1"/>
          <p:nvPr/>
        </p:nvSpPr>
        <p:spPr>
          <a:xfrm>
            <a:off x="685801" y="2537138"/>
            <a:ext cx="2923504" cy="400110"/>
          </a:xfrm>
          <a:prstGeom prst="rect">
            <a:avLst/>
          </a:prstGeom>
          <a:noFill/>
        </p:spPr>
        <p:txBody>
          <a:bodyPr wrap="square" rtlCol="0">
            <a:spAutoFit/>
          </a:bodyPr>
          <a:lstStyle/>
          <a:p>
            <a:r>
              <a:rPr lang="en-US" sz="2000" b="1" dirty="0"/>
              <a:t>Modifying data or code</a:t>
            </a:r>
          </a:p>
        </p:txBody>
      </p:sp>
    </p:spTree>
    <p:extLst>
      <p:ext uri="{BB962C8B-B14F-4D97-AF65-F5344CB8AC3E}">
        <p14:creationId xmlns:p14="http://schemas.microsoft.com/office/powerpoint/2010/main" val="807546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repudiation</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sp>
        <p:nvSpPr>
          <p:cNvPr id="6" name="TextBox 5"/>
          <p:cNvSpPr txBox="1"/>
          <p:nvPr/>
        </p:nvSpPr>
        <p:spPr>
          <a:xfrm>
            <a:off x="685801" y="2537138"/>
            <a:ext cx="2923504" cy="707886"/>
          </a:xfrm>
          <a:prstGeom prst="rect">
            <a:avLst/>
          </a:prstGeom>
          <a:noFill/>
        </p:spPr>
        <p:txBody>
          <a:bodyPr wrap="square" rtlCol="0">
            <a:spAutoFit/>
          </a:bodyPr>
          <a:lstStyle/>
          <a:p>
            <a:r>
              <a:rPr lang="en-US" sz="2000" b="1" dirty="0"/>
              <a:t>Claiming to have not performed an action</a:t>
            </a:r>
          </a:p>
        </p:txBody>
      </p:sp>
    </p:spTree>
    <p:extLst>
      <p:ext uri="{BB962C8B-B14F-4D97-AF65-F5344CB8AC3E}">
        <p14:creationId xmlns:p14="http://schemas.microsoft.com/office/powerpoint/2010/main" val="748027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information disclosure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3" name="Picture 2"/>
          <p:cNvPicPr>
            <a:picLocks noChangeAspect="1"/>
          </p:cNvPicPr>
          <p:nvPr/>
        </p:nvPicPr>
        <p:blipFill>
          <a:blip r:embed="rId4"/>
          <a:stretch>
            <a:fillRect/>
          </a:stretch>
        </p:blipFill>
        <p:spPr>
          <a:xfrm>
            <a:off x="6118676" y="1216651"/>
            <a:ext cx="3800475" cy="5076825"/>
          </a:xfrm>
          <a:prstGeom prst="rect">
            <a:avLst/>
          </a:prstGeom>
        </p:spPr>
      </p:pic>
      <p:sp>
        <p:nvSpPr>
          <p:cNvPr id="6" name="TextBox 5"/>
          <p:cNvSpPr txBox="1"/>
          <p:nvPr/>
        </p:nvSpPr>
        <p:spPr>
          <a:xfrm>
            <a:off x="685801" y="2537138"/>
            <a:ext cx="2923504" cy="1015663"/>
          </a:xfrm>
          <a:prstGeom prst="rect">
            <a:avLst/>
          </a:prstGeom>
          <a:noFill/>
        </p:spPr>
        <p:txBody>
          <a:bodyPr wrap="square" rtlCol="0">
            <a:spAutoFit/>
          </a:bodyPr>
          <a:lstStyle/>
          <a:p>
            <a:r>
              <a:rPr lang="en-US" sz="2000" b="1" dirty="0"/>
              <a:t>Exposing information to       someone not authorized to see it</a:t>
            </a:r>
          </a:p>
        </p:txBody>
      </p:sp>
    </p:spTree>
    <p:extLst>
      <p:ext uri="{BB962C8B-B14F-4D97-AF65-F5344CB8AC3E}">
        <p14:creationId xmlns:p14="http://schemas.microsoft.com/office/powerpoint/2010/main" val="197721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denial of service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6" name="Picture 5"/>
          <p:cNvPicPr>
            <a:picLocks noChangeAspect="1"/>
          </p:cNvPicPr>
          <p:nvPr/>
        </p:nvPicPr>
        <p:blipFill>
          <a:blip r:embed="rId4"/>
          <a:stretch>
            <a:fillRect/>
          </a:stretch>
        </p:blipFill>
        <p:spPr>
          <a:xfrm>
            <a:off x="6118677" y="1216651"/>
            <a:ext cx="3800475" cy="5514975"/>
          </a:xfrm>
          <a:prstGeom prst="rect">
            <a:avLst/>
          </a:prstGeom>
        </p:spPr>
      </p:pic>
      <p:sp>
        <p:nvSpPr>
          <p:cNvPr id="7" name="TextBox 6"/>
          <p:cNvSpPr txBox="1"/>
          <p:nvPr/>
        </p:nvSpPr>
        <p:spPr>
          <a:xfrm>
            <a:off x="685801" y="2537138"/>
            <a:ext cx="2923504" cy="707886"/>
          </a:xfrm>
          <a:prstGeom prst="rect">
            <a:avLst/>
          </a:prstGeom>
          <a:noFill/>
        </p:spPr>
        <p:txBody>
          <a:bodyPr wrap="square" rtlCol="0">
            <a:spAutoFit/>
          </a:bodyPr>
          <a:lstStyle/>
          <a:p>
            <a:r>
              <a:rPr lang="en-US" sz="2000" b="1" dirty="0"/>
              <a:t>Deny or degrade service to users</a:t>
            </a:r>
          </a:p>
        </p:txBody>
      </p:sp>
    </p:spTree>
    <p:extLst>
      <p:ext uri="{BB962C8B-B14F-4D97-AF65-F5344CB8AC3E}">
        <p14:creationId xmlns:p14="http://schemas.microsoft.com/office/powerpoint/2010/main" val="1886313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elevation of privilege</a:t>
            </a:r>
            <a:endParaRPr lang="en-US" b="1" dirty="0"/>
          </a:p>
        </p:txBody>
      </p:sp>
      <p:pic>
        <p:nvPicPr>
          <p:cNvPr id="3" name="Picture 2"/>
          <p:cNvPicPr>
            <a:picLocks noChangeAspect="1"/>
          </p:cNvPicPr>
          <p:nvPr/>
        </p:nvPicPr>
        <p:blipFill>
          <a:blip r:embed="rId3"/>
          <a:stretch>
            <a:fillRect/>
          </a:stretch>
        </p:blipFill>
        <p:spPr>
          <a:xfrm>
            <a:off x="6132768" y="1216651"/>
            <a:ext cx="3783964" cy="5495925"/>
          </a:xfrm>
          <a:prstGeom prst="rect">
            <a:avLst/>
          </a:prstGeom>
        </p:spPr>
      </p:pic>
      <p:sp>
        <p:nvSpPr>
          <p:cNvPr id="5" name="TextBox 4"/>
          <p:cNvSpPr txBox="1"/>
          <p:nvPr/>
        </p:nvSpPr>
        <p:spPr>
          <a:xfrm>
            <a:off x="685801" y="2537138"/>
            <a:ext cx="2923504" cy="707886"/>
          </a:xfrm>
          <a:prstGeom prst="rect">
            <a:avLst/>
          </a:prstGeom>
          <a:noFill/>
        </p:spPr>
        <p:txBody>
          <a:bodyPr wrap="square" rtlCol="0">
            <a:spAutoFit/>
          </a:bodyPr>
          <a:lstStyle/>
          <a:p>
            <a:r>
              <a:rPr lang="en-US" sz="2000" b="1" dirty="0"/>
              <a:t>Gain capabilities without </a:t>
            </a:r>
            <a:r>
              <a:rPr lang="en-US" sz="2000" b="1" dirty="0" smtClean="0"/>
              <a:t>proper authorization</a:t>
            </a:r>
            <a:endParaRPr lang="en-US" sz="2000" b="1" dirty="0"/>
          </a:p>
        </p:txBody>
      </p:sp>
    </p:spTree>
    <p:extLst>
      <p:ext uri="{BB962C8B-B14F-4D97-AF65-F5344CB8AC3E}">
        <p14:creationId xmlns:p14="http://schemas.microsoft.com/office/powerpoint/2010/main" val="177666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pic>
        <p:nvPicPr>
          <p:cNvPr id="5124" name="Picture 4" descr="http://vignette4.wikia.nocookie.net/2001/images/1/18/Hal9000.jpg/revision/latest?cb=200910041509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413" y="1682758"/>
            <a:ext cx="5891174" cy="471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27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sp>
        <p:nvSpPr>
          <p:cNvPr id="3" name="Content Placeholder 2"/>
          <p:cNvSpPr>
            <a:spLocks noGrp="1"/>
          </p:cNvSpPr>
          <p:nvPr>
            <p:ph idx="1"/>
          </p:nvPr>
        </p:nvSpPr>
        <p:spPr/>
        <p:txBody>
          <a:bodyPr/>
          <a:lstStyle/>
          <a:p>
            <a:r>
              <a:rPr lang="en-US" sz="3200" dirty="0" smtClean="0"/>
              <a:t>Overview</a:t>
            </a:r>
          </a:p>
          <a:p>
            <a:r>
              <a:rPr lang="en-US" sz="2800" dirty="0" smtClean="0"/>
              <a:t>Ray Kurzweil</a:t>
            </a:r>
          </a:p>
          <a:p>
            <a:r>
              <a:rPr lang="en-US" sz="2800" dirty="0" smtClean="0"/>
              <a:t>Eliezer </a:t>
            </a:r>
            <a:r>
              <a:rPr lang="en-US" sz="2800" dirty="0" err="1" smtClean="0"/>
              <a:t>Yudkowsky</a:t>
            </a:r>
            <a:endParaRPr lang="en-US" sz="2800" dirty="0" smtClean="0"/>
          </a:p>
          <a:p>
            <a:r>
              <a:rPr lang="en-US" sz="2800" dirty="0"/>
              <a:t>Nick </a:t>
            </a:r>
            <a:r>
              <a:rPr lang="en-US" sz="2800" dirty="0" err="1" smtClean="0"/>
              <a:t>Bostrom</a:t>
            </a:r>
            <a:endParaRPr lang="en-US" sz="2800" dirty="0" smtClean="0"/>
          </a:p>
          <a:p>
            <a:endParaRPr lang="en-US" dirty="0"/>
          </a:p>
        </p:txBody>
      </p:sp>
    </p:spTree>
    <p:extLst>
      <p:ext uri="{BB962C8B-B14F-4D97-AF65-F5344CB8AC3E}">
        <p14:creationId xmlns:p14="http://schemas.microsoft.com/office/powerpoint/2010/main" val="1936946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Weak </a:t>
            </a:r>
            <a:r>
              <a:rPr lang="en-US" b="1" dirty="0" err="1" smtClean="0"/>
              <a:t>ai</a:t>
            </a:r>
            <a:endParaRPr lang="en-US" b="1" dirty="0"/>
          </a:p>
        </p:txBody>
      </p:sp>
      <p:pic>
        <p:nvPicPr>
          <p:cNvPr id="1026" name="Picture 2" descr="http://images.apple.com/euro/ios/f/generic/siri/images/icon_si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839" y="2065867"/>
            <a:ext cx="1851644" cy="1939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robotweb.com/~/media/Images/iRobot/Robots/HRD/Roomba/600%20Series/Anatomy/irobot-roomba-600-sideview.jpg?h=397&amp;la=en&amp;w=6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538" y="2065867"/>
            <a:ext cx="3027630" cy="1939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theatlantic.com/static/mt/assets/science/kasparov6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357" y="3254505"/>
            <a:ext cx="4789991" cy="3115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http://a3.mzstatic.com/us/r30/Purple7/v4/09/98/74/09987469-190f-0a95-4a10-86ac9ba05268/icon320x3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340" y="2079981"/>
            <a:ext cx="1885217" cy="1925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4102" name="Picture 6" descr="https://pbs.twimg.com/profile_images/572504290736881664/OsPi4zO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716" y="2161599"/>
            <a:ext cx="3347347" cy="318338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upload.wikimedia.org/wikipedia/en/5/5c/C-3PO_dro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15" y="1881630"/>
            <a:ext cx="195262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vignette4.wikia.nocookie.net/thejetsons/images/8/8c/Jetsonscolor6.jpg/revision/latest?cb=201212171817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7608" y="2161599"/>
            <a:ext cx="3490740" cy="318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94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1028" name="Picture 4" descr="http://blogs-images.forbes.com/robertwood/files/2012/05/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594" y="2065867"/>
            <a:ext cx="1631552" cy="2318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unkindonuts.com/content/dunkindonuts/en/menu/beverages/hotbeverages/coffee/hot_coffee/_jcr_content/block/image.img.png/13874392537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33" y="2164855"/>
            <a:ext cx="1842489" cy="1842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b/b9/Turing_Test_Version_3.svg/2000px-Turing_Test_Version_3.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2" y="1553173"/>
            <a:ext cx="29241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ge.com/includes/images/about/careers/search/skilled/testing/clerical/cod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026" y="2443056"/>
            <a:ext cx="5400973" cy="388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1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Agenda</a:t>
            </a:r>
            <a:endParaRPr lang="en-US" sz="4400"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v"/>
            </a:pPr>
            <a:r>
              <a:rPr lang="en-US" sz="3200" dirty="0" smtClean="0"/>
              <a:t>Existential Risk</a:t>
            </a:r>
          </a:p>
          <a:p>
            <a:pPr>
              <a:buFont typeface="Wingdings" panose="05000000000000000000" pitchFamily="2" charset="2"/>
              <a:buChar char="v"/>
            </a:pPr>
            <a:r>
              <a:rPr lang="en-US" sz="3200" dirty="0" smtClean="0"/>
              <a:t>Threat Modeling</a:t>
            </a:r>
          </a:p>
          <a:p>
            <a:pPr>
              <a:buFont typeface="Wingdings" panose="05000000000000000000" pitchFamily="2" charset="2"/>
              <a:buChar char="v"/>
            </a:pPr>
            <a:r>
              <a:rPr lang="en-US" sz="3200" dirty="0" smtClean="0"/>
              <a:t>Artificial Intelligence</a:t>
            </a:r>
          </a:p>
          <a:p>
            <a:pPr>
              <a:buFont typeface="Wingdings" panose="05000000000000000000" pitchFamily="2" charset="2"/>
              <a:buChar char="v"/>
            </a:pPr>
            <a:r>
              <a:rPr lang="en-US" sz="3200" dirty="0" smtClean="0"/>
              <a:t>Nanotechnology</a:t>
            </a:r>
          </a:p>
          <a:p>
            <a:pPr>
              <a:buFont typeface="Wingdings" panose="05000000000000000000" pitchFamily="2" charset="2"/>
              <a:buChar char="v"/>
            </a:pPr>
            <a:r>
              <a:rPr lang="en-US" sz="3200" dirty="0" smtClean="0"/>
              <a:t>Threat Modeling Existential Risk</a:t>
            </a:r>
            <a:endParaRPr lang="en-US" sz="3200" dirty="0"/>
          </a:p>
          <a:p>
            <a:pPr>
              <a:buFont typeface="Wingdings" panose="05000000000000000000" pitchFamily="2" charset="2"/>
              <a:buChar char="v"/>
            </a:pPr>
            <a:r>
              <a:rPr lang="en-US" sz="3200" dirty="0" smtClean="0"/>
              <a:t>Closing Thoughts</a:t>
            </a:r>
          </a:p>
        </p:txBody>
      </p:sp>
    </p:spTree>
    <p:extLst>
      <p:ext uri="{BB962C8B-B14F-4D97-AF65-F5344CB8AC3E}">
        <p14:creationId xmlns:p14="http://schemas.microsoft.com/office/powerpoint/2010/main" val="1546786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superintelligence</a:t>
            </a:r>
            <a:endParaRPr lang="en-US" b="1" dirty="0"/>
          </a:p>
        </p:txBody>
      </p:sp>
      <p:pic>
        <p:nvPicPr>
          <p:cNvPr id="4" name="Picture 4" descr="https://resize.rbl.ms/image?source=https%3A%2F%2Fimg.youtube.com%2Fvi%2F7rRJ9Ep1Wzs%2Fmaxresdefault.jpg&amp;size=2000%2C2000&amp;c=B73r4u0eaBILCm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59" y="1861239"/>
            <a:ext cx="7474883" cy="420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17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Ray </a:t>
            </a:r>
            <a:r>
              <a:rPr lang="en-US" b="1" dirty="0" err="1" smtClean="0"/>
              <a:t>kurzweil</a:t>
            </a:r>
            <a:endParaRPr lang="en-US" b="1" dirty="0"/>
          </a:p>
        </p:txBody>
      </p:sp>
      <p:pic>
        <p:nvPicPr>
          <p:cNvPr id="4098" name="Picture 2" descr="https://upload.wikimedia.org/wikipedia/commons/thumb/9/98/Raymond_Kurzweil%2C_Stanford_2006_%28square_crop%29.jpg/250px-Raymond_Kurzweil%2C_Stanford_2006_%28square_crop%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677" y="2752726"/>
            <a:ext cx="2808851"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ecx.images-amazon.com/images/I/41K-47R3LUL._SY344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1513" y="2309813"/>
            <a:ext cx="2669378"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en/2/2a/The-Singularity-Is-Nea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6619" y="2309812"/>
            <a:ext cx="24955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97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singularity</a:t>
            </a:r>
            <a:endParaRPr lang="en-US" b="1" dirty="0"/>
          </a:p>
        </p:txBody>
      </p:sp>
      <p:pic>
        <p:nvPicPr>
          <p:cNvPr id="7170" name="Picture 2" descr="http://www.singularity.com/images/charts/CountdowntoSingularityLo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7659" y="1676820"/>
            <a:ext cx="6467708" cy="500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79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law of </a:t>
            </a:r>
            <a:r>
              <a:rPr lang="en-US" b="1" dirty="0" smtClean="0"/>
              <a:t/>
            </a:r>
            <a:br>
              <a:rPr lang="en-US" b="1" dirty="0" smtClean="0"/>
            </a:br>
            <a:r>
              <a:rPr lang="en-US" b="1" dirty="0" smtClean="0"/>
              <a:t>accelerating</a:t>
            </a:r>
            <a:br>
              <a:rPr lang="en-US" b="1" dirty="0" smtClean="0"/>
            </a:br>
            <a:r>
              <a:rPr lang="en-US" b="1" dirty="0" smtClean="0"/>
              <a:t>returns</a:t>
            </a:r>
            <a:endParaRPr lang="en-US" dirty="0"/>
          </a:p>
        </p:txBody>
      </p:sp>
      <p:sp>
        <p:nvSpPr>
          <p:cNvPr id="4" name="Flowchart: Process 3"/>
          <p:cNvSpPr/>
          <p:nvPr/>
        </p:nvSpPr>
        <p:spPr>
          <a:xfrm>
            <a:off x="489397" y="4365938"/>
            <a:ext cx="2846231" cy="18931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Evolutionary </a:t>
            </a:r>
          </a:p>
          <a:p>
            <a:pPr algn="ctr"/>
            <a:r>
              <a:rPr lang="en-US" sz="3600" dirty="0" smtClean="0"/>
              <a:t>Process</a:t>
            </a:r>
            <a:endParaRPr lang="en-US" sz="3600" dirty="0"/>
          </a:p>
        </p:txBody>
      </p:sp>
      <p:sp>
        <p:nvSpPr>
          <p:cNvPr id="5" name="Flowchart: Multidocument 4"/>
          <p:cNvSpPr/>
          <p:nvPr/>
        </p:nvSpPr>
        <p:spPr>
          <a:xfrm>
            <a:off x="3863662" y="4572000"/>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Method</a:t>
            </a:r>
          </a:p>
          <a:p>
            <a:pPr algn="ctr"/>
            <a:r>
              <a:rPr lang="en-US" sz="2400" dirty="0" smtClean="0"/>
              <a:t>Becomes More Capable</a:t>
            </a:r>
            <a:endParaRPr lang="en-US" sz="2400" dirty="0"/>
          </a:p>
        </p:txBody>
      </p:sp>
      <p:sp>
        <p:nvSpPr>
          <p:cNvPr id="7" name="Flowchart: Multidocument 6"/>
          <p:cNvSpPr/>
          <p:nvPr/>
        </p:nvSpPr>
        <p:spPr>
          <a:xfrm>
            <a:off x="6656230" y="4572000"/>
            <a:ext cx="2513527"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Order Increases</a:t>
            </a:r>
          </a:p>
          <a:p>
            <a:pPr algn="ctr"/>
            <a:r>
              <a:rPr lang="en-US" sz="2400" dirty="0" smtClean="0"/>
              <a:t>How Well Purpose Fits</a:t>
            </a:r>
            <a:endParaRPr lang="en-US" sz="2400" dirty="0"/>
          </a:p>
        </p:txBody>
      </p:sp>
      <p:cxnSp>
        <p:nvCxnSpPr>
          <p:cNvPr id="9" name="Curved Connector 8"/>
          <p:cNvCxnSpPr>
            <a:endCxn id="4" idx="2"/>
          </p:cNvCxnSpPr>
          <p:nvPr/>
        </p:nvCxnSpPr>
        <p:spPr>
          <a:xfrm rot="5400000">
            <a:off x="6128355" y="1973845"/>
            <a:ext cx="69445" cy="8501128"/>
          </a:xfrm>
          <a:prstGeom prst="curvedConnector3">
            <a:avLst>
              <a:gd name="adj1" fmla="val 78154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Process 13"/>
          <p:cNvSpPr/>
          <p:nvPr/>
        </p:nvSpPr>
        <p:spPr>
          <a:xfrm>
            <a:off x="2986674" y="1764406"/>
            <a:ext cx="2846231" cy="207349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Process Derived From Evolutionary Process</a:t>
            </a:r>
            <a:endParaRPr lang="en-US" sz="2800" dirty="0"/>
          </a:p>
        </p:txBody>
      </p:sp>
      <p:cxnSp>
        <p:nvCxnSpPr>
          <p:cNvPr id="18" name="Curved Connector 17"/>
          <p:cNvCxnSpPr>
            <a:stCxn id="4" idx="0"/>
            <a:endCxn id="14" idx="1"/>
          </p:cNvCxnSpPr>
          <p:nvPr/>
        </p:nvCxnSpPr>
        <p:spPr>
          <a:xfrm rot="5400000" flipH="1" flipV="1">
            <a:off x="1667202" y="3046467"/>
            <a:ext cx="1564783" cy="10741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14056" y="2753045"/>
            <a:ext cx="1555123" cy="923330"/>
          </a:xfrm>
          <a:prstGeom prst="rect">
            <a:avLst/>
          </a:prstGeom>
          <a:noFill/>
        </p:spPr>
        <p:txBody>
          <a:bodyPr wrap="square" rtlCol="0">
            <a:spAutoFit/>
          </a:bodyPr>
          <a:lstStyle/>
          <a:p>
            <a:pPr algn="ctr"/>
            <a:r>
              <a:rPr lang="en-US" dirty="0" smtClean="0"/>
              <a:t>Positive Feedback Loop</a:t>
            </a:r>
            <a:endParaRPr lang="en-US" dirty="0"/>
          </a:p>
        </p:txBody>
      </p:sp>
      <p:sp>
        <p:nvSpPr>
          <p:cNvPr id="22" name="Flowchart: Multidocument 21"/>
          <p:cNvSpPr/>
          <p:nvPr/>
        </p:nvSpPr>
        <p:spPr>
          <a:xfrm>
            <a:off x="6166834" y="188556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Cost Effective</a:t>
            </a:r>
            <a:endParaRPr lang="en-US" sz="2400" dirty="0"/>
          </a:p>
        </p:txBody>
      </p:sp>
      <p:sp>
        <p:nvSpPr>
          <p:cNvPr id="23" name="Flowchart: Multidocument 22"/>
          <p:cNvSpPr/>
          <p:nvPr/>
        </p:nvSpPr>
        <p:spPr>
          <a:xfrm>
            <a:off x="8314384" y="184813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Resources Deployed</a:t>
            </a:r>
            <a:endParaRPr lang="en-US" sz="2400" dirty="0"/>
          </a:p>
        </p:txBody>
      </p:sp>
      <p:cxnSp>
        <p:nvCxnSpPr>
          <p:cNvPr id="25" name="Curved Connector 24"/>
          <p:cNvCxnSpPr>
            <a:stCxn id="34" idx="4"/>
            <a:endCxn id="14" idx="2"/>
          </p:cNvCxnSpPr>
          <p:nvPr/>
        </p:nvCxnSpPr>
        <p:spPr>
          <a:xfrm rot="5400000">
            <a:off x="7672925" y="359674"/>
            <a:ext cx="215096" cy="6741365"/>
          </a:xfrm>
          <a:prstGeom prst="curvedConnector3">
            <a:avLst>
              <a:gd name="adj1" fmla="val 20627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Flowchart: Summing Junction 31"/>
          <p:cNvSpPr/>
          <p:nvPr/>
        </p:nvSpPr>
        <p:spPr>
          <a:xfrm>
            <a:off x="9332902" y="4332683"/>
            <a:ext cx="2161480" cy="1978196"/>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Returns</a:t>
            </a:r>
          </a:p>
          <a:p>
            <a:pPr algn="ctr"/>
            <a:r>
              <a:rPr lang="en-US" sz="2400" dirty="0"/>
              <a:t>Speed</a:t>
            </a:r>
          </a:p>
          <a:p>
            <a:pPr algn="ctr"/>
            <a:r>
              <a:rPr lang="en-US" sz="2400" dirty="0"/>
              <a:t>Power</a:t>
            </a:r>
          </a:p>
          <a:p>
            <a:pPr algn="ctr"/>
            <a:r>
              <a:rPr lang="en-US" sz="2400" dirty="0"/>
              <a:t>Cost Effective</a:t>
            </a:r>
          </a:p>
        </p:txBody>
      </p:sp>
      <p:sp>
        <p:nvSpPr>
          <p:cNvPr id="34" name="Flowchart: Summing Junction 33"/>
          <p:cNvSpPr/>
          <p:nvPr/>
        </p:nvSpPr>
        <p:spPr>
          <a:xfrm>
            <a:off x="10149286" y="1810703"/>
            <a:ext cx="2003738" cy="1812105"/>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Returns</a:t>
            </a:r>
          </a:p>
          <a:p>
            <a:pPr algn="ctr"/>
            <a:r>
              <a:rPr lang="en-US" sz="2000" dirty="0"/>
              <a:t>Speed</a:t>
            </a:r>
          </a:p>
          <a:p>
            <a:pPr algn="ctr"/>
            <a:r>
              <a:rPr lang="en-US" sz="2000" dirty="0"/>
              <a:t>Power</a:t>
            </a:r>
          </a:p>
          <a:p>
            <a:pPr algn="ctr"/>
            <a:r>
              <a:rPr lang="en-US" sz="2000" dirty="0"/>
              <a:t>Cost Effective</a:t>
            </a:r>
          </a:p>
        </p:txBody>
      </p:sp>
      <p:sp>
        <p:nvSpPr>
          <p:cNvPr id="36" name="Curved Up Ribbon 35"/>
          <p:cNvSpPr/>
          <p:nvPr/>
        </p:nvSpPr>
        <p:spPr>
          <a:xfrm>
            <a:off x="5950576" y="229128"/>
            <a:ext cx="5326487" cy="1339403"/>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38" name="Curved Connector 37"/>
          <p:cNvCxnSpPr>
            <a:stCxn id="14" idx="0"/>
            <a:endCxn id="36" idx="1"/>
          </p:cNvCxnSpPr>
          <p:nvPr/>
        </p:nvCxnSpPr>
        <p:spPr>
          <a:xfrm rot="5400000" flipH="1" flipV="1">
            <a:off x="5127388" y="275408"/>
            <a:ext cx="771400" cy="22065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61239" y="490767"/>
            <a:ext cx="2056711" cy="923330"/>
          </a:xfrm>
          <a:prstGeom prst="rect">
            <a:avLst/>
          </a:prstGeom>
          <a:noFill/>
        </p:spPr>
        <p:txBody>
          <a:bodyPr wrap="square" rtlCol="0">
            <a:spAutoFit/>
          </a:bodyPr>
          <a:lstStyle/>
          <a:p>
            <a:pPr algn="ctr"/>
            <a:r>
              <a:rPr lang="en-US" dirty="0"/>
              <a:t>Paradigm Shift Enables Exponential Growth To Continue</a:t>
            </a:r>
          </a:p>
        </p:txBody>
      </p:sp>
      <p:sp>
        <p:nvSpPr>
          <p:cNvPr id="42" name="32-Point Star 41"/>
          <p:cNvSpPr/>
          <p:nvPr/>
        </p:nvSpPr>
        <p:spPr>
          <a:xfrm>
            <a:off x="8188816" y="401331"/>
            <a:ext cx="850006" cy="668332"/>
          </a:xfrm>
          <a:prstGeom prst="star32">
            <a:avLst/>
          </a:prstGeom>
          <a:solidFill>
            <a:srgbClr val="FFFF00"/>
          </a:solidFill>
          <a:ln w="38100">
            <a:solidFill>
              <a:srgbClr val="FFC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5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barn(inVertical)">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circle(in)">
                                      <p:cBhvr>
                                        <p:cTn id="60"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4" grpId="0" animBg="1"/>
      <p:bldP spid="21" grpId="0"/>
      <p:bldP spid="22" grpId="0" animBg="1"/>
      <p:bldP spid="23" grpId="0" animBg="1"/>
      <p:bldP spid="32" grpId="0" animBg="1"/>
      <p:bldP spid="34" grpId="0" animBg="1"/>
      <p:bldP spid="36" grpId="0" animBg="1"/>
      <p:bldP spid="39" grpId="0"/>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law of accelerating returns</a:t>
            </a:r>
            <a:endParaRPr lang="en-US" b="1" dirty="0"/>
          </a:p>
        </p:txBody>
      </p:sp>
      <p:pic>
        <p:nvPicPr>
          <p:cNvPr id="3074" name="Picture 2" descr="http://www.kurzweilai.net/images/chart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390" y="1641711"/>
            <a:ext cx="6418245" cy="504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072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–Moore’s law</a:t>
            </a:r>
            <a:endParaRPr lang="en-US" b="1" dirty="0"/>
          </a:p>
        </p:txBody>
      </p:sp>
      <p:pic>
        <p:nvPicPr>
          <p:cNvPr id="6146" name="Picture 2" descr="http://www.kurzweilai.net/images/chart0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7171" y="1659170"/>
            <a:ext cx="6487279" cy="510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922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a:t>
            </a:r>
            <a:r>
              <a:rPr lang="en-US" b="1" dirty="0"/>
              <a:t>– Eliezer </a:t>
            </a:r>
            <a:r>
              <a:rPr lang="en-US" b="1" dirty="0" err="1"/>
              <a:t>Yudkowsky</a:t>
            </a:r>
            <a:endParaRPr lang="en-US" b="1" dirty="0"/>
          </a:p>
        </p:txBody>
      </p:sp>
      <p:pic>
        <p:nvPicPr>
          <p:cNvPr id="9218" name="Picture 2" descr="https://intelligence.org/wp-content/uploads/2015/06/Team_Headshot_Web_Eliez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9" y="2514601"/>
            <a:ext cx="2667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IRI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426" y="2698596"/>
            <a:ext cx="7032415" cy="180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03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Eliezer </a:t>
            </a:r>
            <a:r>
              <a:rPr lang="en-US" b="1" dirty="0" err="1"/>
              <a:t>Yudkowsky</a:t>
            </a:r>
            <a:endParaRPr lang="en-US" dirty="0"/>
          </a:p>
        </p:txBody>
      </p:sp>
      <p:pic>
        <p:nvPicPr>
          <p:cNvPr id="2050" name="Picture 2" descr="robots shaking hands (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142067"/>
            <a:ext cx="6667500" cy="351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850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Coherent extrapolated volition (CEV)</a:t>
            </a:r>
            <a:endParaRPr lang="en-US" dirty="0"/>
          </a:p>
        </p:txBody>
      </p:sp>
      <p:graphicFrame>
        <p:nvGraphicFramePr>
          <p:cNvPr id="3" name="Diagram 2"/>
          <p:cNvGraphicFramePr/>
          <p:nvPr>
            <p:extLst>
              <p:ext uri="{D42A27DB-BD31-4B8C-83A1-F6EECF244321}">
                <p14:modId xmlns:p14="http://schemas.microsoft.com/office/powerpoint/2010/main" val="407835949"/>
              </p:ext>
            </p:extLst>
          </p:nvPr>
        </p:nvGraphicFramePr>
        <p:xfrm>
          <a:off x="1316943" y="1944710"/>
          <a:ext cx="9558114" cy="4584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652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Nick </a:t>
            </a:r>
            <a:r>
              <a:rPr lang="en-US" b="1" dirty="0" err="1" smtClean="0"/>
              <a:t>bostrom</a:t>
            </a:r>
            <a:endParaRPr lang="en-US" b="1" dirty="0"/>
          </a:p>
        </p:txBody>
      </p:sp>
      <p:pic>
        <p:nvPicPr>
          <p:cNvPr id="8194" name="Picture 2" descr="https://upload.wikimedia.org/wikipedia/commons/thumb/5/5f/Professor_Nick_Bostrom3.jpg/1280px-Professor_Nick_Bostrom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508" y="2546094"/>
            <a:ext cx="4505635" cy="29922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4/45/Superintellige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550" y="2065867"/>
            <a:ext cx="2837676" cy="430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02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3135" b="3135"/>
          <a:stretch>
            <a:fillRect/>
          </a:stretch>
        </p:blipFill>
        <p:spPr>
          <a:xfrm>
            <a:off x="762000" y="321861"/>
            <a:ext cx="4595813" cy="2871787"/>
          </a:xfrm>
        </p:spPr>
      </p:pic>
      <p:pic>
        <p:nvPicPr>
          <p:cNvPr id="10" name="Picture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891" y="379011"/>
            <a:ext cx="4595813" cy="2757487"/>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2" name="Picture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891"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Picture Placeholder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239" y="1439465"/>
            <a:ext cx="6568226" cy="4074352"/>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1231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existential risk classification</a:t>
            </a:r>
            <a:endParaRPr lang="en-US" b="1" dirty="0"/>
          </a:p>
        </p:txBody>
      </p:sp>
      <p:pic>
        <p:nvPicPr>
          <p:cNvPr id="2051" name="Picture 3" descr="http://previews.123rf.com/images/rudall30/rudall301101/rudall30110100052/8561239-Illustration-of-a-comic-explosion-Stock-Vector-bang-explosion-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488" y="2142069"/>
            <a:ext cx="4394122" cy="181067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mms.businesswire.com/bwapps/mediaserver/ViewMedia?mgid=330371&amp;vid=4&amp;downloa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158" y="2142067"/>
            <a:ext cx="4572000" cy="1810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1181488" y="4450836"/>
            <a:ext cx="4394122" cy="1838454"/>
          </a:xfrm>
          <a:prstGeom prst="rect">
            <a:avLst/>
          </a:prstGeom>
        </p:spPr>
      </p:pic>
      <p:pic>
        <p:nvPicPr>
          <p:cNvPr id="2057" name="Picture 9" descr="http://www.banfield.com/getmedia/2ecb1efb-c6b0-4f9e-b01d-fc39e0eb6c73/behaviors_WhyismydogComplaining.jpg?width=3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5158" y="4450836"/>
            <a:ext cx="4572000" cy="181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51"/>
                                        </p:tgtEl>
                                      </p:cBhvr>
                                    </p:animEffect>
                                    <p:animScale>
                                      <p:cBhvr>
                                        <p:cTn id="7" dur="250" autoRev="1" fill="hold"/>
                                        <p:tgtEl>
                                          <p:spTgt spid="205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053"/>
                                        </p:tgtEl>
                                      </p:cBhvr>
                                    </p:animEffect>
                                    <p:animScale>
                                      <p:cBhvr>
                                        <p:cTn id="12" dur="250" autoRev="1" fill="hold"/>
                                        <p:tgtEl>
                                          <p:spTgt spid="2053"/>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057"/>
                                        </p:tgtEl>
                                      </p:cBhvr>
                                    </p:animEffect>
                                    <p:animScale>
                                      <p:cBhvr>
                                        <p:cTn id="22" dur="250" autoRev="1" fill="hold"/>
                                        <p:tgtEl>
                                          <p:spTgt spid="20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Nick </a:t>
            </a:r>
            <a:r>
              <a:rPr lang="en-US" b="1" dirty="0" err="1"/>
              <a:t>bostrom</a:t>
            </a:r>
            <a:r>
              <a:rPr lang="en-US" b="1" dirty="0"/>
              <a:t> – existential risk classification</a:t>
            </a:r>
            <a:endParaRPr lang="en-US" dirty="0"/>
          </a:p>
        </p:txBody>
      </p:sp>
      <p:graphicFrame>
        <p:nvGraphicFramePr>
          <p:cNvPr id="3" name="Diagram 2"/>
          <p:cNvGraphicFramePr/>
          <p:nvPr>
            <p:extLst>
              <p:ext uri="{D42A27DB-BD31-4B8C-83A1-F6EECF244321}">
                <p14:modId xmlns:p14="http://schemas.microsoft.com/office/powerpoint/2010/main" val="614922547"/>
              </p:ext>
            </p:extLst>
          </p:nvPr>
        </p:nvGraphicFramePr>
        <p:xfrm>
          <a:off x="1687513" y="185300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0311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recalcitrance</a:t>
            </a:r>
            <a:endParaRPr lang="en-US" b="1" dirty="0"/>
          </a:p>
        </p:txBody>
      </p:sp>
      <p:pic>
        <p:nvPicPr>
          <p:cNvPr id="4" name="Picture 3"/>
          <p:cNvPicPr>
            <a:picLocks noChangeAspect="1"/>
          </p:cNvPicPr>
          <p:nvPr/>
        </p:nvPicPr>
        <p:blipFill>
          <a:blip r:embed="rId3"/>
          <a:stretch>
            <a:fillRect/>
          </a:stretch>
        </p:blipFill>
        <p:spPr>
          <a:xfrm>
            <a:off x="3352800" y="1685924"/>
            <a:ext cx="5486400" cy="4600575"/>
          </a:xfrm>
          <a:prstGeom prst="rect">
            <a:avLst/>
          </a:prstGeom>
        </p:spPr>
      </p:pic>
    </p:spTree>
    <p:extLst>
      <p:ext uri="{BB962C8B-B14F-4D97-AF65-F5344CB8AC3E}">
        <p14:creationId xmlns:p14="http://schemas.microsoft.com/office/powerpoint/2010/main" val="38122818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a:t>
            </a:r>
            <a:endParaRPr lang="en-US" b="1" dirty="0"/>
          </a:p>
        </p:txBody>
      </p:sp>
      <p:pic>
        <p:nvPicPr>
          <p:cNvPr id="3074" name="Picture 2" descr="https://upload.wikimedia.org/wikipedia/commons/4/41/C60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901" y="1592605"/>
            <a:ext cx="5268077" cy="4700027"/>
          </a:xfrm>
          <a:prstGeom prst="rect">
            <a:avLst/>
          </a:prstGeom>
          <a:noFill/>
          <a:effectLst>
            <a:glow rad="139700">
              <a:schemeClr val="accent1">
                <a:satMod val="175000"/>
                <a:alpha val="40000"/>
              </a:schemeClr>
            </a:glow>
          </a:effectLst>
          <a:extLst/>
        </p:spPr>
      </p:pic>
    </p:spTree>
    <p:extLst>
      <p:ext uri="{BB962C8B-B14F-4D97-AF65-F5344CB8AC3E}">
        <p14:creationId xmlns:p14="http://schemas.microsoft.com/office/powerpoint/2010/main" val="2472074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 – k. </a:t>
            </a:r>
            <a:r>
              <a:rPr lang="en-US" b="1" dirty="0" err="1" smtClean="0"/>
              <a:t>eric</a:t>
            </a:r>
            <a:r>
              <a:rPr lang="en-US" b="1" dirty="0" smtClean="0"/>
              <a:t> </a:t>
            </a:r>
            <a:r>
              <a:rPr lang="en-US" b="1" dirty="0" err="1" smtClean="0"/>
              <a:t>drexler</a:t>
            </a:r>
            <a:endParaRPr lang="en-US" b="1" dirty="0"/>
          </a:p>
        </p:txBody>
      </p:sp>
      <p:pic>
        <p:nvPicPr>
          <p:cNvPr id="8198" name="Picture 6" descr="http://e-drexler.com/m/09/00/Drexler191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423" y="2757620"/>
            <a:ext cx="2235524" cy="292608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upload.wikimedia.org/wikipedia/en/e/eb/Engines_of_Cre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798" y="2348996"/>
            <a:ext cx="23526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www.kurzweilai.net/images/Radical-Abundan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7233" y="2348996"/>
            <a:ext cx="23812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09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ENGINES OF CREATION</a:t>
            </a:r>
            <a:endParaRPr lang="en-US" b="1" dirty="0"/>
          </a:p>
        </p:txBody>
      </p:sp>
      <p:pic>
        <p:nvPicPr>
          <p:cNvPr id="6146" name="Picture 2" descr="https://whatisnano.files.wordpress.com/2011/01/nanob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659" y="2065867"/>
            <a:ext cx="6415707" cy="400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102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atomically precise manufacturing</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041" y="2408027"/>
            <a:ext cx="4544944" cy="3302659"/>
          </a:xfrm>
          <a:prstGeom prst="rect">
            <a:avLst/>
          </a:prstGeom>
          <a:effectLst>
            <a:softEdge rad="63500"/>
          </a:effectLst>
        </p:spPr>
      </p:pic>
    </p:spTree>
    <p:extLst>
      <p:ext uri="{BB962C8B-B14F-4D97-AF65-F5344CB8AC3E}">
        <p14:creationId xmlns:p14="http://schemas.microsoft.com/office/powerpoint/2010/main" val="1440153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machines</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197" y="600681"/>
            <a:ext cx="4335805" cy="4335805"/>
          </a:xfrm>
          <a:prstGeom prst="rect">
            <a:avLst/>
          </a:prstGeom>
        </p:spPr>
      </p:pic>
      <p:pic>
        <p:nvPicPr>
          <p:cNvPr id="4" name="Picture 3"/>
          <p:cNvPicPr>
            <a:picLocks noChangeAspect="1"/>
          </p:cNvPicPr>
          <p:nvPr/>
        </p:nvPicPr>
        <p:blipFill>
          <a:blip r:embed="rId4"/>
          <a:stretch>
            <a:fillRect/>
          </a:stretch>
        </p:blipFill>
        <p:spPr>
          <a:xfrm>
            <a:off x="4222874" y="2092913"/>
            <a:ext cx="772701" cy="729493"/>
          </a:xfrm>
          <a:prstGeom prst="rect">
            <a:avLst/>
          </a:prstGeom>
        </p:spPr>
      </p:pic>
      <p:grpSp>
        <p:nvGrpSpPr>
          <p:cNvPr id="5" name="Group 4"/>
          <p:cNvGrpSpPr/>
          <p:nvPr/>
        </p:nvGrpSpPr>
        <p:grpSpPr>
          <a:xfrm>
            <a:off x="3836522" y="2871763"/>
            <a:ext cx="1545403" cy="729494"/>
            <a:chOff x="3063822" y="2838647"/>
            <a:chExt cx="1545403" cy="729494"/>
          </a:xfrm>
        </p:grpSpPr>
        <p:pic>
          <p:nvPicPr>
            <p:cNvPr id="30" name="Picture 29"/>
            <p:cNvPicPr>
              <a:picLocks noChangeAspect="1"/>
            </p:cNvPicPr>
            <p:nvPr/>
          </p:nvPicPr>
          <p:blipFill>
            <a:blip r:embed="rId4"/>
            <a:stretch>
              <a:fillRect/>
            </a:stretch>
          </p:blipFill>
          <p:spPr>
            <a:xfrm>
              <a:off x="3836524" y="2838648"/>
              <a:ext cx="772701" cy="729493"/>
            </a:xfrm>
            <a:prstGeom prst="rect">
              <a:avLst/>
            </a:prstGeom>
          </p:spPr>
        </p:pic>
        <p:pic>
          <p:nvPicPr>
            <p:cNvPr id="42" name="Picture 41"/>
            <p:cNvPicPr>
              <a:picLocks noChangeAspect="1"/>
            </p:cNvPicPr>
            <p:nvPr/>
          </p:nvPicPr>
          <p:blipFill>
            <a:blip r:embed="rId4"/>
            <a:stretch>
              <a:fillRect/>
            </a:stretch>
          </p:blipFill>
          <p:spPr>
            <a:xfrm>
              <a:off x="3063822" y="2838647"/>
              <a:ext cx="772701" cy="729493"/>
            </a:xfrm>
            <a:prstGeom prst="rect">
              <a:avLst/>
            </a:prstGeom>
          </p:spPr>
        </p:pic>
      </p:grpSp>
      <p:grpSp>
        <p:nvGrpSpPr>
          <p:cNvPr id="55" name="Group 54"/>
          <p:cNvGrpSpPr/>
          <p:nvPr/>
        </p:nvGrpSpPr>
        <p:grpSpPr>
          <a:xfrm>
            <a:off x="3063820" y="3668060"/>
            <a:ext cx="3090806" cy="729714"/>
            <a:chOff x="3063820" y="3668060"/>
            <a:chExt cx="3090806" cy="729714"/>
          </a:xfrm>
        </p:grpSpPr>
        <p:grpSp>
          <p:nvGrpSpPr>
            <p:cNvPr id="56" name="Group 55"/>
            <p:cNvGrpSpPr/>
            <p:nvPr/>
          </p:nvGrpSpPr>
          <p:grpSpPr>
            <a:xfrm>
              <a:off x="3063820" y="3668280"/>
              <a:ext cx="1545403" cy="729494"/>
              <a:chOff x="3063822" y="2838647"/>
              <a:chExt cx="1545403" cy="729494"/>
            </a:xfrm>
          </p:grpSpPr>
          <p:pic>
            <p:nvPicPr>
              <p:cNvPr id="57" name="Picture 56"/>
              <p:cNvPicPr>
                <a:picLocks noChangeAspect="1"/>
              </p:cNvPicPr>
              <p:nvPr/>
            </p:nvPicPr>
            <p:blipFill>
              <a:blip r:embed="rId4"/>
              <a:stretch>
                <a:fillRect/>
              </a:stretch>
            </p:blipFill>
            <p:spPr>
              <a:xfrm>
                <a:off x="3836524" y="2838648"/>
                <a:ext cx="772701" cy="729493"/>
              </a:xfrm>
              <a:prstGeom prst="rect">
                <a:avLst/>
              </a:prstGeom>
            </p:spPr>
          </p:pic>
          <p:pic>
            <p:nvPicPr>
              <p:cNvPr id="58" name="Picture 57"/>
              <p:cNvPicPr>
                <a:picLocks noChangeAspect="1"/>
              </p:cNvPicPr>
              <p:nvPr/>
            </p:nvPicPr>
            <p:blipFill>
              <a:blip r:embed="rId4"/>
              <a:stretch>
                <a:fillRect/>
              </a:stretch>
            </p:blipFill>
            <p:spPr>
              <a:xfrm>
                <a:off x="3063822" y="2838647"/>
                <a:ext cx="772701" cy="729493"/>
              </a:xfrm>
              <a:prstGeom prst="rect">
                <a:avLst/>
              </a:prstGeom>
            </p:spPr>
          </p:pic>
        </p:grpSp>
        <p:grpSp>
          <p:nvGrpSpPr>
            <p:cNvPr id="59" name="Group 58"/>
            <p:cNvGrpSpPr/>
            <p:nvPr/>
          </p:nvGrpSpPr>
          <p:grpSpPr>
            <a:xfrm>
              <a:off x="4609223" y="3668060"/>
              <a:ext cx="1545403" cy="729494"/>
              <a:chOff x="3063822" y="2838647"/>
              <a:chExt cx="1545403" cy="729494"/>
            </a:xfrm>
          </p:grpSpPr>
          <p:pic>
            <p:nvPicPr>
              <p:cNvPr id="60" name="Picture 59"/>
              <p:cNvPicPr>
                <a:picLocks noChangeAspect="1"/>
              </p:cNvPicPr>
              <p:nvPr/>
            </p:nvPicPr>
            <p:blipFill>
              <a:blip r:embed="rId4"/>
              <a:stretch>
                <a:fillRect/>
              </a:stretch>
            </p:blipFill>
            <p:spPr>
              <a:xfrm>
                <a:off x="3836524" y="2838648"/>
                <a:ext cx="772701" cy="729493"/>
              </a:xfrm>
              <a:prstGeom prst="rect">
                <a:avLst/>
              </a:prstGeom>
            </p:spPr>
          </p:pic>
          <p:pic>
            <p:nvPicPr>
              <p:cNvPr id="61" name="Picture 60"/>
              <p:cNvPicPr>
                <a:picLocks noChangeAspect="1"/>
              </p:cNvPicPr>
              <p:nvPr/>
            </p:nvPicPr>
            <p:blipFill>
              <a:blip r:embed="rId4"/>
              <a:stretch>
                <a:fillRect/>
              </a:stretch>
            </p:blipFill>
            <p:spPr>
              <a:xfrm>
                <a:off x="3063822" y="2838647"/>
                <a:ext cx="772701" cy="729493"/>
              </a:xfrm>
              <a:prstGeom prst="rect">
                <a:avLst/>
              </a:prstGeom>
            </p:spPr>
          </p:pic>
        </p:grpSp>
      </p:grpSp>
      <p:grpSp>
        <p:nvGrpSpPr>
          <p:cNvPr id="6" name="Group 5"/>
          <p:cNvGrpSpPr/>
          <p:nvPr/>
        </p:nvGrpSpPr>
        <p:grpSpPr>
          <a:xfrm>
            <a:off x="1518417" y="4513492"/>
            <a:ext cx="6181611" cy="729715"/>
            <a:chOff x="1518417" y="4513492"/>
            <a:chExt cx="6181611" cy="729715"/>
          </a:xfrm>
        </p:grpSpPr>
        <p:grpSp>
          <p:nvGrpSpPr>
            <p:cNvPr id="62" name="Group 61"/>
            <p:cNvGrpSpPr/>
            <p:nvPr/>
          </p:nvGrpSpPr>
          <p:grpSpPr>
            <a:xfrm>
              <a:off x="1518417" y="4513713"/>
              <a:ext cx="1545403" cy="729494"/>
              <a:chOff x="3063822" y="2838647"/>
              <a:chExt cx="1545403" cy="729494"/>
            </a:xfrm>
          </p:grpSpPr>
          <p:pic>
            <p:nvPicPr>
              <p:cNvPr id="63" name="Picture 62"/>
              <p:cNvPicPr>
                <a:picLocks noChangeAspect="1"/>
              </p:cNvPicPr>
              <p:nvPr/>
            </p:nvPicPr>
            <p:blipFill>
              <a:blip r:embed="rId4"/>
              <a:stretch>
                <a:fillRect/>
              </a:stretch>
            </p:blipFill>
            <p:spPr>
              <a:xfrm>
                <a:off x="3836524" y="2838648"/>
                <a:ext cx="772701" cy="729493"/>
              </a:xfrm>
              <a:prstGeom prst="rect">
                <a:avLst/>
              </a:prstGeom>
            </p:spPr>
          </p:pic>
          <p:pic>
            <p:nvPicPr>
              <p:cNvPr id="64" name="Picture 63"/>
              <p:cNvPicPr>
                <a:picLocks noChangeAspect="1"/>
              </p:cNvPicPr>
              <p:nvPr/>
            </p:nvPicPr>
            <p:blipFill>
              <a:blip r:embed="rId4"/>
              <a:stretch>
                <a:fillRect/>
              </a:stretch>
            </p:blipFill>
            <p:spPr>
              <a:xfrm>
                <a:off x="3063822" y="2838647"/>
                <a:ext cx="772701" cy="729493"/>
              </a:xfrm>
              <a:prstGeom prst="rect">
                <a:avLst/>
              </a:prstGeom>
            </p:spPr>
          </p:pic>
        </p:grpSp>
        <p:grpSp>
          <p:nvGrpSpPr>
            <p:cNvPr id="65" name="Group 64"/>
            <p:cNvGrpSpPr/>
            <p:nvPr/>
          </p:nvGrpSpPr>
          <p:grpSpPr>
            <a:xfrm>
              <a:off x="3063820" y="4513493"/>
              <a:ext cx="1545403" cy="729494"/>
              <a:chOff x="3063822" y="2838647"/>
              <a:chExt cx="1545403" cy="729494"/>
            </a:xfrm>
          </p:grpSpPr>
          <p:pic>
            <p:nvPicPr>
              <p:cNvPr id="66" name="Picture 65"/>
              <p:cNvPicPr>
                <a:picLocks noChangeAspect="1"/>
              </p:cNvPicPr>
              <p:nvPr/>
            </p:nvPicPr>
            <p:blipFill>
              <a:blip r:embed="rId4"/>
              <a:stretch>
                <a:fillRect/>
              </a:stretch>
            </p:blipFill>
            <p:spPr>
              <a:xfrm>
                <a:off x="3836524" y="2838648"/>
                <a:ext cx="772701" cy="729493"/>
              </a:xfrm>
              <a:prstGeom prst="rect">
                <a:avLst/>
              </a:prstGeom>
            </p:spPr>
          </p:pic>
          <p:pic>
            <p:nvPicPr>
              <p:cNvPr id="67" name="Picture 66"/>
              <p:cNvPicPr>
                <a:picLocks noChangeAspect="1"/>
              </p:cNvPicPr>
              <p:nvPr/>
            </p:nvPicPr>
            <p:blipFill>
              <a:blip r:embed="rId4"/>
              <a:stretch>
                <a:fillRect/>
              </a:stretch>
            </p:blipFill>
            <p:spPr>
              <a:xfrm>
                <a:off x="3063822" y="2838647"/>
                <a:ext cx="772701" cy="729493"/>
              </a:xfrm>
              <a:prstGeom prst="rect">
                <a:avLst/>
              </a:prstGeom>
            </p:spPr>
          </p:pic>
        </p:grpSp>
        <p:grpSp>
          <p:nvGrpSpPr>
            <p:cNvPr id="68" name="Group 67"/>
            <p:cNvGrpSpPr/>
            <p:nvPr/>
          </p:nvGrpSpPr>
          <p:grpSpPr>
            <a:xfrm>
              <a:off x="4601686" y="4513492"/>
              <a:ext cx="1545403" cy="729494"/>
              <a:chOff x="3063822" y="2838647"/>
              <a:chExt cx="1545403" cy="729494"/>
            </a:xfrm>
          </p:grpSpPr>
          <p:pic>
            <p:nvPicPr>
              <p:cNvPr id="69" name="Picture 68"/>
              <p:cNvPicPr>
                <a:picLocks noChangeAspect="1"/>
              </p:cNvPicPr>
              <p:nvPr/>
            </p:nvPicPr>
            <p:blipFill>
              <a:blip r:embed="rId4"/>
              <a:stretch>
                <a:fillRect/>
              </a:stretch>
            </p:blipFill>
            <p:spPr>
              <a:xfrm>
                <a:off x="3836524" y="2838648"/>
                <a:ext cx="772701" cy="729493"/>
              </a:xfrm>
              <a:prstGeom prst="rect">
                <a:avLst/>
              </a:prstGeom>
            </p:spPr>
          </p:pic>
          <p:pic>
            <p:nvPicPr>
              <p:cNvPr id="70" name="Picture 69"/>
              <p:cNvPicPr>
                <a:picLocks noChangeAspect="1"/>
              </p:cNvPicPr>
              <p:nvPr/>
            </p:nvPicPr>
            <p:blipFill>
              <a:blip r:embed="rId4"/>
              <a:stretch>
                <a:fillRect/>
              </a:stretch>
            </p:blipFill>
            <p:spPr>
              <a:xfrm>
                <a:off x="3063822" y="2838647"/>
                <a:ext cx="772701" cy="729493"/>
              </a:xfrm>
              <a:prstGeom prst="rect">
                <a:avLst/>
              </a:prstGeom>
            </p:spPr>
          </p:pic>
        </p:grpSp>
        <p:grpSp>
          <p:nvGrpSpPr>
            <p:cNvPr id="71" name="Group 70"/>
            <p:cNvGrpSpPr/>
            <p:nvPr/>
          </p:nvGrpSpPr>
          <p:grpSpPr>
            <a:xfrm>
              <a:off x="6154625" y="4513493"/>
              <a:ext cx="1545403" cy="729494"/>
              <a:chOff x="3063822" y="2838647"/>
              <a:chExt cx="1545403" cy="729494"/>
            </a:xfrm>
          </p:grpSpPr>
          <p:pic>
            <p:nvPicPr>
              <p:cNvPr id="72" name="Picture 71"/>
              <p:cNvPicPr>
                <a:picLocks noChangeAspect="1"/>
              </p:cNvPicPr>
              <p:nvPr/>
            </p:nvPicPr>
            <p:blipFill>
              <a:blip r:embed="rId4"/>
              <a:stretch>
                <a:fillRect/>
              </a:stretch>
            </p:blipFill>
            <p:spPr>
              <a:xfrm>
                <a:off x="3836524" y="2838648"/>
                <a:ext cx="772701" cy="729493"/>
              </a:xfrm>
              <a:prstGeom prst="rect">
                <a:avLst/>
              </a:prstGeom>
            </p:spPr>
          </p:pic>
          <p:pic>
            <p:nvPicPr>
              <p:cNvPr id="73" name="Picture 7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7" name="Group 6"/>
          <p:cNvGrpSpPr/>
          <p:nvPr/>
        </p:nvGrpSpPr>
        <p:grpSpPr>
          <a:xfrm>
            <a:off x="7444384" y="284937"/>
            <a:ext cx="4601430" cy="4967291"/>
            <a:chOff x="7434312" y="235935"/>
            <a:chExt cx="4601430" cy="4967291"/>
          </a:xfrm>
        </p:grpSpPr>
        <p:pic>
          <p:nvPicPr>
            <p:cNvPr id="264" name="Picture 263"/>
            <p:cNvPicPr>
              <a:picLocks noChangeAspect="1"/>
            </p:cNvPicPr>
            <p:nvPr/>
          </p:nvPicPr>
          <p:blipFill>
            <a:blip r:embed="rId4"/>
            <a:stretch>
              <a:fillRect/>
            </a:stretch>
          </p:blipFill>
          <p:spPr>
            <a:xfrm>
              <a:off x="9400906" y="4473733"/>
              <a:ext cx="772701" cy="729493"/>
            </a:xfrm>
            <a:prstGeom prst="rect">
              <a:avLst/>
            </a:prstGeom>
          </p:spPr>
        </p:pic>
        <p:grpSp>
          <p:nvGrpSpPr>
            <p:cNvPr id="278" name="Group 277"/>
            <p:cNvGrpSpPr/>
            <p:nvPr/>
          </p:nvGrpSpPr>
          <p:grpSpPr>
            <a:xfrm>
              <a:off x="8241853" y="3811173"/>
              <a:ext cx="3090806" cy="729714"/>
              <a:chOff x="3063820" y="3668060"/>
              <a:chExt cx="3090806" cy="729714"/>
            </a:xfrm>
          </p:grpSpPr>
          <p:grpSp>
            <p:nvGrpSpPr>
              <p:cNvPr id="279" name="Group 278"/>
              <p:cNvGrpSpPr/>
              <p:nvPr/>
            </p:nvGrpSpPr>
            <p:grpSpPr>
              <a:xfrm>
                <a:off x="3063820" y="3668280"/>
                <a:ext cx="1545403" cy="729494"/>
                <a:chOff x="3063822" y="2838647"/>
                <a:chExt cx="1545403" cy="729494"/>
              </a:xfrm>
            </p:grpSpPr>
            <p:pic>
              <p:nvPicPr>
                <p:cNvPr id="283" name="Picture 282"/>
                <p:cNvPicPr>
                  <a:picLocks noChangeAspect="1"/>
                </p:cNvPicPr>
                <p:nvPr/>
              </p:nvPicPr>
              <p:blipFill>
                <a:blip r:embed="rId4"/>
                <a:stretch>
                  <a:fillRect/>
                </a:stretch>
              </p:blipFill>
              <p:spPr>
                <a:xfrm>
                  <a:off x="3836524" y="2838648"/>
                  <a:ext cx="772701" cy="729493"/>
                </a:xfrm>
                <a:prstGeom prst="rect">
                  <a:avLst/>
                </a:prstGeom>
              </p:spPr>
            </p:pic>
            <p:pic>
              <p:nvPicPr>
                <p:cNvPr id="284" name="Picture 283"/>
                <p:cNvPicPr>
                  <a:picLocks noChangeAspect="1"/>
                </p:cNvPicPr>
                <p:nvPr/>
              </p:nvPicPr>
              <p:blipFill>
                <a:blip r:embed="rId4"/>
                <a:stretch>
                  <a:fillRect/>
                </a:stretch>
              </p:blipFill>
              <p:spPr>
                <a:xfrm>
                  <a:off x="3063822" y="2838647"/>
                  <a:ext cx="772701" cy="729493"/>
                </a:xfrm>
                <a:prstGeom prst="rect">
                  <a:avLst/>
                </a:prstGeom>
              </p:spPr>
            </p:pic>
          </p:grpSp>
          <p:grpSp>
            <p:nvGrpSpPr>
              <p:cNvPr id="280" name="Group 279"/>
              <p:cNvGrpSpPr/>
              <p:nvPr/>
            </p:nvGrpSpPr>
            <p:grpSpPr>
              <a:xfrm>
                <a:off x="4609223" y="3668060"/>
                <a:ext cx="1545403" cy="729494"/>
                <a:chOff x="3063822" y="2838647"/>
                <a:chExt cx="1545403" cy="729494"/>
              </a:xfrm>
            </p:grpSpPr>
            <p:pic>
              <p:nvPicPr>
                <p:cNvPr id="281" name="Picture 280"/>
                <p:cNvPicPr>
                  <a:picLocks noChangeAspect="1"/>
                </p:cNvPicPr>
                <p:nvPr/>
              </p:nvPicPr>
              <p:blipFill>
                <a:blip r:embed="rId4"/>
                <a:stretch>
                  <a:fillRect/>
                </a:stretch>
              </p:blipFill>
              <p:spPr>
                <a:xfrm>
                  <a:off x="3836524" y="2838648"/>
                  <a:ext cx="772701" cy="729493"/>
                </a:xfrm>
                <a:prstGeom prst="rect">
                  <a:avLst/>
                </a:prstGeom>
              </p:spPr>
            </p:pic>
            <p:pic>
              <p:nvPicPr>
                <p:cNvPr id="282" name="Picture 281"/>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85" name="Group 284"/>
            <p:cNvGrpSpPr/>
            <p:nvPr/>
          </p:nvGrpSpPr>
          <p:grpSpPr>
            <a:xfrm>
              <a:off x="8241763" y="3069996"/>
              <a:ext cx="3090806" cy="729714"/>
              <a:chOff x="3063820" y="3668060"/>
              <a:chExt cx="3090806" cy="729714"/>
            </a:xfrm>
          </p:grpSpPr>
          <p:grpSp>
            <p:nvGrpSpPr>
              <p:cNvPr id="286" name="Group 285"/>
              <p:cNvGrpSpPr/>
              <p:nvPr/>
            </p:nvGrpSpPr>
            <p:grpSpPr>
              <a:xfrm>
                <a:off x="3063820" y="3668280"/>
                <a:ext cx="1545403" cy="729494"/>
                <a:chOff x="3063822" y="2838647"/>
                <a:chExt cx="1545403" cy="729494"/>
              </a:xfrm>
            </p:grpSpPr>
            <p:pic>
              <p:nvPicPr>
                <p:cNvPr id="290" name="Picture 289"/>
                <p:cNvPicPr>
                  <a:picLocks noChangeAspect="1"/>
                </p:cNvPicPr>
                <p:nvPr/>
              </p:nvPicPr>
              <p:blipFill>
                <a:blip r:embed="rId4"/>
                <a:stretch>
                  <a:fillRect/>
                </a:stretch>
              </p:blipFill>
              <p:spPr>
                <a:xfrm>
                  <a:off x="3836524" y="2838648"/>
                  <a:ext cx="772701" cy="729493"/>
                </a:xfrm>
                <a:prstGeom prst="rect">
                  <a:avLst/>
                </a:prstGeom>
              </p:spPr>
            </p:pic>
            <p:pic>
              <p:nvPicPr>
                <p:cNvPr id="291" name="Picture 290"/>
                <p:cNvPicPr>
                  <a:picLocks noChangeAspect="1"/>
                </p:cNvPicPr>
                <p:nvPr/>
              </p:nvPicPr>
              <p:blipFill>
                <a:blip r:embed="rId4"/>
                <a:stretch>
                  <a:fillRect/>
                </a:stretch>
              </p:blipFill>
              <p:spPr>
                <a:xfrm>
                  <a:off x="3063822" y="2838647"/>
                  <a:ext cx="772701" cy="729493"/>
                </a:xfrm>
                <a:prstGeom prst="rect">
                  <a:avLst/>
                </a:prstGeom>
              </p:spPr>
            </p:pic>
          </p:grpSp>
          <p:grpSp>
            <p:nvGrpSpPr>
              <p:cNvPr id="287" name="Group 286"/>
              <p:cNvGrpSpPr/>
              <p:nvPr/>
            </p:nvGrpSpPr>
            <p:grpSpPr>
              <a:xfrm>
                <a:off x="4609223" y="3668060"/>
                <a:ext cx="1545403" cy="729494"/>
                <a:chOff x="3063822" y="2838647"/>
                <a:chExt cx="1545403" cy="729494"/>
              </a:xfrm>
            </p:grpSpPr>
            <p:pic>
              <p:nvPicPr>
                <p:cNvPr id="288" name="Picture 287"/>
                <p:cNvPicPr>
                  <a:picLocks noChangeAspect="1"/>
                </p:cNvPicPr>
                <p:nvPr/>
              </p:nvPicPr>
              <p:blipFill>
                <a:blip r:embed="rId4"/>
                <a:stretch>
                  <a:fillRect/>
                </a:stretch>
              </p:blipFill>
              <p:spPr>
                <a:xfrm>
                  <a:off x="3836524" y="2838648"/>
                  <a:ext cx="772701" cy="729493"/>
                </a:xfrm>
                <a:prstGeom prst="rect">
                  <a:avLst/>
                </a:prstGeom>
              </p:spPr>
            </p:pic>
            <p:pic>
              <p:nvPicPr>
                <p:cNvPr id="289" name="Picture 28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2" name="Group 291"/>
            <p:cNvGrpSpPr/>
            <p:nvPr/>
          </p:nvGrpSpPr>
          <p:grpSpPr>
            <a:xfrm>
              <a:off x="8241763" y="2328377"/>
              <a:ext cx="3090806" cy="729714"/>
              <a:chOff x="3063820" y="3668060"/>
              <a:chExt cx="3090806" cy="729714"/>
            </a:xfrm>
          </p:grpSpPr>
          <p:grpSp>
            <p:nvGrpSpPr>
              <p:cNvPr id="293" name="Group 292"/>
              <p:cNvGrpSpPr/>
              <p:nvPr/>
            </p:nvGrpSpPr>
            <p:grpSpPr>
              <a:xfrm>
                <a:off x="3063820" y="3668280"/>
                <a:ext cx="1545403" cy="729494"/>
                <a:chOff x="3063822" y="2838647"/>
                <a:chExt cx="1545403" cy="729494"/>
              </a:xfrm>
            </p:grpSpPr>
            <p:pic>
              <p:nvPicPr>
                <p:cNvPr id="297" name="Picture 296"/>
                <p:cNvPicPr>
                  <a:picLocks noChangeAspect="1"/>
                </p:cNvPicPr>
                <p:nvPr/>
              </p:nvPicPr>
              <p:blipFill>
                <a:blip r:embed="rId4"/>
                <a:stretch>
                  <a:fillRect/>
                </a:stretch>
              </p:blipFill>
              <p:spPr>
                <a:xfrm>
                  <a:off x="3836524" y="2838648"/>
                  <a:ext cx="772701" cy="729493"/>
                </a:xfrm>
                <a:prstGeom prst="rect">
                  <a:avLst/>
                </a:prstGeom>
              </p:spPr>
            </p:pic>
            <p:pic>
              <p:nvPicPr>
                <p:cNvPr id="298" name="Picture 297"/>
                <p:cNvPicPr>
                  <a:picLocks noChangeAspect="1"/>
                </p:cNvPicPr>
                <p:nvPr/>
              </p:nvPicPr>
              <p:blipFill>
                <a:blip r:embed="rId4"/>
                <a:stretch>
                  <a:fillRect/>
                </a:stretch>
              </p:blipFill>
              <p:spPr>
                <a:xfrm>
                  <a:off x="3063822" y="2838647"/>
                  <a:ext cx="772701" cy="729493"/>
                </a:xfrm>
                <a:prstGeom prst="rect">
                  <a:avLst/>
                </a:prstGeom>
              </p:spPr>
            </p:pic>
          </p:grpSp>
          <p:grpSp>
            <p:nvGrpSpPr>
              <p:cNvPr id="294" name="Group 293"/>
              <p:cNvGrpSpPr/>
              <p:nvPr/>
            </p:nvGrpSpPr>
            <p:grpSpPr>
              <a:xfrm>
                <a:off x="4609223" y="3668060"/>
                <a:ext cx="1545403" cy="729494"/>
                <a:chOff x="3063822" y="2838647"/>
                <a:chExt cx="1545403" cy="729494"/>
              </a:xfrm>
            </p:grpSpPr>
            <p:pic>
              <p:nvPicPr>
                <p:cNvPr id="295" name="Picture 294"/>
                <p:cNvPicPr>
                  <a:picLocks noChangeAspect="1"/>
                </p:cNvPicPr>
                <p:nvPr/>
              </p:nvPicPr>
              <p:blipFill>
                <a:blip r:embed="rId4"/>
                <a:stretch>
                  <a:fillRect/>
                </a:stretch>
              </p:blipFill>
              <p:spPr>
                <a:xfrm>
                  <a:off x="3836524" y="2838648"/>
                  <a:ext cx="772701" cy="729493"/>
                </a:xfrm>
                <a:prstGeom prst="rect">
                  <a:avLst/>
                </a:prstGeom>
              </p:spPr>
            </p:pic>
            <p:pic>
              <p:nvPicPr>
                <p:cNvPr id="296" name="Picture 295"/>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9" name="Group 298"/>
            <p:cNvGrpSpPr/>
            <p:nvPr/>
          </p:nvGrpSpPr>
          <p:grpSpPr>
            <a:xfrm>
              <a:off x="8241763" y="1553933"/>
              <a:ext cx="3090806" cy="729714"/>
              <a:chOff x="3063820" y="3668060"/>
              <a:chExt cx="3090806" cy="729714"/>
            </a:xfrm>
          </p:grpSpPr>
          <p:grpSp>
            <p:nvGrpSpPr>
              <p:cNvPr id="300" name="Group 299"/>
              <p:cNvGrpSpPr/>
              <p:nvPr/>
            </p:nvGrpSpPr>
            <p:grpSpPr>
              <a:xfrm>
                <a:off x="3063820" y="3668280"/>
                <a:ext cx="1545403" cy="729494"/>
                <a:chOff x="3063822" y="2838647"/>
                <a:chExt cx="1545403" cy="729494"/>
              </a:xfrm>
            </p:grpSpPr>
            <p:pic>
              <p:nvPicPr>
                <p:cNvPr id="304" name="Picture 303"/>
                <p:cNvPicPr>
                  <a:picLocks noChangeAspect="1"/>
                </p:cNvPicPr>
                <p:nvPr/>
              </p:nvPicPr>
              <p:blipFill>
                <a:blip r:embed="rId4"/>
                <a:stretch>
                  <a:fillRect/>
                </a:stretch>
              </p:blipFill>
              <p:spPr>
                <a:xfrm>
                  <a:off x="3836524" y="2838648"/>
                  <a:ext cx="772701" cy="729493"/>
                </a:xfrm>
                <a:prstGeom prst="rect">
                  <a:avLst/>
                </a:prstGeom>
              </p:spPr>
            </p:pic>
            <p:pic>
              <p:nvPicPr>
                <p:cNvPr id="305" name="Picture 304"/>
                <p:cNvPicPr>
                  <a:picLocks noChangeAspect="1"/>
                </p:cNvPicPr>
                <p:nvPr/>
              </p:nvPicPr>
              <p:blipFill>
                <a:blip r:embed="rId4"/>
                <a:stretch>
                  <a:fillRect/>
                </a:stretch>
              </p:blipFill>
              <p:spPr>
                <a:xfrm>
                  <a:off x="3063822" y="2838647"/>
                  <a:ext cx="772701" cy="729493"/>
                </a:xfrm>
                <a:prstGeom prst="rect">
                  <a:avLst/>
                </a:prstGeom>
              </p:spPr>
            </p:pic>
          </p:grpSp>
          <p:grpSp>
            <p:nvGrpSpPr>
              <p:cNvPr id="301" name="Group 300"/>
              <p:cNvGrpSpPr/>
              <p:nvPr/>
            </p:nvGrpSpPr>
            <p:grpSpPr>
              <a:xfrm>
                <a:off x="4609223" y="3668060"/>
                <a:ext cx="1545403" cy="729494"/>
                <a:chOff x="3063822" y="2838647"/>
                <a:chExt cx="1545403" cy="729494"/>
              </a:xfrm>
            </p:grpSpPr>
            <p:pic>
              <p:nvPicPr>
                <p:cNvPr id="302" name="Picture 301"/>
                <p:cNvPicPr>
                  <a:picLocks noChangeAspect="1"/>
                </p:cNvPicPr>
                <p:nvPr/>
              </p:nvPicPr>
              <p:blipFill>
                <a:blip r:embed="rId4"/>
                <a:stretch>
                  <a:fillRect/>
                </a:stretch>
              </p:blipFill>
              <p:spPr>
                <a:xfrm>
                  <a:off x="3836524" y="2838648"/>
                  <a:ext cx="772701" cy="729493"/>
                </a:xfrm>
                <a:prstGeom prst="rect">
                  <a:avLst/>
                </a:prstGeom>
              </p:spPr>
            </p:pic>
            <p:pic>
              <p:nvPicPr>
                <p:cNvPr id="303" name="Picture 30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06" name="Group 305"/>
            <p:cNvGrpSpPr/>
            <p:nvPr/>
          </p:nvGrpSpPr>
          <p:grpSpPr>
            <a:xfrm>
              <a:off x="8241763" y="840521"/>
              <a:ext cx="3090806" cy="729714"/>
              <a:chOff x="3063820" y="3668060"/>
              <a:chExt cx="3090806" cy="729714"/>
            </a:xfrm>
          </p:grpSpPr>
          <p:grpSp>
            <p:nvGrpSpPr>
              <p:cNvPr id="307" name="Group 306"/>
              <p:cNvGrpSpPr/>
              <p:nvPr/>
            </p:nvGrpSpPr>
            <p:grpSpPr>
              <a:xfrm>
                <a:off x="3063820" y="3668280"/>
                <a:ext cx="1545403" cy="729494"/>
                <a:chOff x="3063822" y="2838647"/>
                <a:chExt cx="1545403" cy="729494"/>
              </a:xfrm>
            </p:grpSpPr>
            <p:pic>
              <p:nvPicPr>
                <p:cNvPr id="311" name="Picture 310"/>
                <p:cNvPicPr>
                  <a:picLocks noChangeAspect="1"/>
                </p:cNvPicPr>
                <p:nvPr/>
              </p:nvPicPr>
              <p:blipFill>
                <a:blip r:embed="rId4"/>
                <a:stretch>
                  <a:fillRect/>
                </a:stretch>
              </p:blipFill>
              <p:spPr>
                <a:xfrm>
                  <a:off x="3836524" y="2838648"/>
                  <a:ext cx="772701" cy="729493"/>
                </a:xfrm>
                <a:prstGeom prst="rect">
                  <a:avLst/>
                </a:prstGeom>
              </p:spPr>
            </p:pic>
            <p:pic>
              <p:nvPicPr>
                <p:cNvPr id="312" name="Picture 311"/>
                <p:cNvPicPr>
                  <a:picLocks noChangeAspect="1"/>
                </p:cNvPicPr>
                <p:nvPr/>
              </p:nvPicPr>
              <p:blipFill>
                <a:blip r:embed="rId4"/>
                <a:stretch>
                  <a:fillRect/>
                </a:stretch>
              </p:blipFill>
              <p:spPr>
                <a:xfrm>
                  <a:off x="3063822" y="2838647"/>
                  <a:ext cx="772701" cy="729493"/>
                </a:xfrm>
                <a:prstGeom prst="rect">
                  <a:avLst/>
                </a:prstGeom>
              </p:spPr>
            </p:pic>
          </p:grpSp>
          <p:grpSp>
            <p:nvGrpSpPr>
              <p:cNvPr id="308" name="Group 307"/>
              <p:cNvGrpSpPr/>
              <p:nvPr/>
            </p:nvGrpSpPr>
            <p:grpSpPr>
              <a:xfrm>
                <a:off x="4609223" y="3668060"/>
                <a:ext cx="1545403" cy="729494"/>
                <a:chOff x="3063822" y="2838647"/>
                <a:chExt cx="1545403" cy="729494"/>
              </a:xfrm>
            </p:grpSpPr>
            <p:pic>
              <p:nvPicPr>
                <p:cNvPr id="309" name="Picture 308"/>
                <p:cNvPicPr>
                  <a:picLocks noChangeAspect="1"/>
                </p:cNvPicPr>
                <p:nvPr/>
              </p:nvPicPr>
              <p:blipFill>
                <a:blip r:embed="rId4"/>
                <a:stretch>
                  <a:fillRect/>
                </a:stretch>
              </p:blipFill>
              <p:spPr>
                <a:xfrm>
                  <a:off x="3836524" y="2838648"/>
                  <a:ext cx="772701" cy="729493"/>
                </a:xfrm>
                <a:prstGeom prst="rect">
                  <a:avLst/>
                </a:prstGeom>
              </p:spPr>
            </p:pic>
            <p:pic>
              <p:nvPicPr>
                <p:cNvPr id="310" name="Picture 309"/>
                <p:cNvPicPr>
                  <a:picLocks noChangeAspect="1"/>
                </p:cNvPicPr>
                <p:nvPr/>
              </p:nvPicPr>
              <p:blipFill>
                <a:blip r:embed="rId4"/>
                <a:stretch>
                  <a:fillRect/>
                </a:stretch>
              </p:blipFill>
              <p:spPr>
                <a:xfrm>
                  <a:off x="3063822" y="2838647"/>
                  <a:ext cx="772701" cy="729493"/>
                </a:xfrm>
                <a:prstGeom prst="rect">
                  <a:avLst/>
                </a:prstGeom>
              </p:spPr>
            </p:pic>
          </p:grpSp>
        </p:grpSp>
        <p:pic>
          <p:nvPicPr>
            <p:cNvPr id="313" name="Picture 312"/>
            <p:cNvPicPr>
              <a:picLocks noChangeAspect="1"/>
            </p:cNvPicPr>
            <p:nvPr/>
          </p:nvPicPr>
          <p:blipFill>
            <a:blip r:embed="rId4"/>
            <a:stretch>
              <a:fillRect/>
            </a:stretch>
          </p:blipFill>
          <p:spPr>
            <a:xfrm>
              <a:off x="9399184" y="235935"/>
              <a:ext cx="772701" cy="729493"/>
            </a:xfrm>
            <a:prstGeom prst="rect">
              <a:avLst/>
            </a:prstGeom>
          </p:spPr>
        </p:pic>
        <p:grpSp>
          <p:nvGrpSpPr>
            <p:cNvPr id="315" name="Group 314"/>
            <p:cNvGrpSpPr/>
            <p:nvPr/>
          </p:nvGrpSpPr>
          <p:grpSpPr>
            <a:xfrm rot="5400000">
              <a:off x="6253766" y="2668854"/>
              <a:ext cx="3090806" cy="729714"/>
              <a:chOff x="3063820" y="3668060"/>
              <a:chExt cx="3090806" cy="729714"/>
            </a:xfrm>
          </p:grpSpPr>
          <p:grpSp>
            <p:nvGrpSpPr>
              <p:cNvPr id="316" name="Group 315"/>
              <p:cNvGrpSpPr/>
              <p:nvPr/>
            </p:nvGrpSpPr>
            <p:grpSpPr>
              <a:xfrm>
                <a:off x="3063820" y="3668280"/>
                <a:ext cx="1545403" cy="729494"/>
                <a:chOff x="3063822" y="2838647"/>
                <a:chExt cx="1545403" cy="729494"/>
              </a:xfrm>
            </p:grpSpPr>
            <p:pic>
              <p:nvPicPr>
                <p:cNvPr id="320" name="Picture 319"/>
                <p:cNvPicPr>
                  <a:picLocks noChangeAspect="1"/>
                </p:cNvPicPr>
                <p:nvPr/>
              </p:nvPicPr>
              <p:blipFill>
                <a:blip r:embed="rId4"/>
                <a:stretch>
                  <a:fillRect/>
                </a:stretch>
              </p:blipFill>
              <p:spPr>
                <a:xfrm>
                  <a:off x="3836524" y="2838648"/>
                  <a:ext cx="772701" cy="729493"/>
                </a:xfrm>
                <a:prstGeom prst="rect">
                  <a:avLst/>
                </a:prstGeom>
              </p:spPr>
            </p:pic>
            <p:pic>
              <p:nvPicPr>
                <p:cNvPr id="321" name="Picture 320"/>
                <p:cNvPicPr>
                  <a:picLocks noChangeAspect="1"/>
                </p:cNvPicPr>
                <p:nvPr/>
              </p:nvPicPr>
              <p:blipFill>
                <a:blip r:embed="rId4"/>
                <a:stretch>
                  <a:fillRect/>
                </a:stretch>
              </p:blipFill>
              <p:spPr>
                <a:xfrm>
                  <a:off x="3063822" y="2838647"/>
                  <a:ext cx="772701" cy="729493"/>
                </a:xfrm>
                <a:prstGeom prst="rect">
                  <a:avLst/>
                </a:prstGeom>
              </p:spPr>
            </p:pic>
          </p:grpSp>
          <p:grpSp>
            <p:nvGrpSpPr>
              <p:cNvPr id="317" name="Group 316"/>
              <p:cNvGrpSpPr/>
              <p:nvPr/>
            </p:nvGrpSpPr>
            <p:grpSpPr>
              <a:xfrm>
                <a:off x="4609223" y="3668060"/>
                <a:ext cx="1545403" cy="729494"/>
                <a:chOff x="3063822" y="2838647"/>
                <a:chExt cx="1545403" cy="729494"/>
              </a:xfrm>
            </p:grpSpPr>
            <p:pic>
              <p:nvPicPr>
                <p:cNvPr id="318" name="Picture 317"/>
                <p:cNvPicPr>
                  <a:picLocks noChangeAspect="1"/>
                </p:cNvPicPr>
                <p:nvPr/>
              </p:nvPicPr>
              <p:blipFill>
                <a:blip r:embed="rId4"/>
                <a:stretch>
                  <a:fillRect/>
                </a:stretch>
              </p:blipFill>
              <p:spPr>
                <a:xfrm>
                  <a:off x="3836524" y="2838648"/>
                  <a:ext cx="772701" cy="729493"/>
                </a:xfrm>
                <a:prstGeom prst="rect">
                  <a:avLst/>
                </a:prstGeom>
              </p:spPr>
            </p:pic>
            <p:pic>
              <p:nvPicPr>
                <p:cNvPr id="319" name="Picture 31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22" name="Group 321"/>
            <p:cNvGrpSpPr/>
            <p:nvPr/>
          </p:nvGrpSpPr>
          <p:grpSpPr>
            <a:xfrm rot="16200000">
              <a:off x="10125482" y="2603232"/>
              <a:ext cx="3090806" cy="729714"/>
              <a:chOff x="3063820" y="3668060"/>
              <a:chExt cx="3090806" cy="729714"/>
            </a:xfrm>
          </p:grpSpPr>
          <p:grpSp>
            <p:nvGrpSpPr>
              <p:cNvPr id="401" name="Group 400"/>
              <p:cNvGrpSpPr/>
              <p:nvPr/>
            </p:nvGrpSpPr>
            <p:grpSpPr>
              <a:xfrm>
                <a:off x="3063820" y="3668280"/>
                <a:ext cx="1545403" cy="729494"/>
                <a:chOff x="3063822" y="2838647"/>
                <a:chExt cx="1545403" cy="729494"/>
              </a:xfrm>
            </p:grpSpPr>
            <p:pic>
              <p:nvPicPr>
                <p:cNvPr id="405" name="Picture 404"/>
                <p:cNvPicPr>
                  <a:picLocks noChangeAspect="1"/>
                </p:cNvPicPr>
                <p:nvPr/>
              </p:nvPicPr>
              <p:blipFill>
                <a:blip r:embed="rId4"/>
                <a:stretch>
                  <a:fillRect/>
                </a:stretch>
              </p:blipFill>
              <p:spPr>
                <a:xfrm>
                  <a:off x="3836524" y="2838648"/>
                  <a:ext cx="772701" cy="729493"/>
                </a:xfrm>
                <a:prstGeom prst="rect">
                  <a:avLst/>
                </a:prstGeom>
              </p:spPr>
            </p:pic>
            <p:pic>
              <p:nvPicPr>
                <p:cNvPr id="406" name="Picture 405"/>
                <p:cNvPicPr>
                  <a:picLocks noChangeAspect="1"/>
                </p:cNvPicPr>
                <p:nvPr/>
              </p:nvPicPr>
              <p:blipFill>
                <a:blip r:embed="rId4"/>
                <a:stretch>
                  <a:fillRect/>
                </a:stretch>
              </p:blipFill>
              <p:spPr>
                <a:xfrm>
                  <a:off x="3063822" y="2838647"/>
                  <a:ext cx="772701" cy="729493"/>
                </a:xfrm>
                <a:prstGeom prst="rect">
                  <a:avLst/>
                </a:prstGeom>
              </p:spPr>
            </p:pic>
          </p:grpSp>
          <p:grpSp>
            <p:nvGrpSpPr>
              <p:cNvPr id="402" name="Group 401"/>
              <p:cNvGrpSpPr/>
              <p:nvPr/>
            </p:nvGrpSpPr>
            <p:grpSpPr>
              <a:xfrm>
                <a:off x="4609223" y="3668060"/>
                <a:ext cx="1545403" cy="729494"/>
                <a:chOff x="3063822" y="2838647"/>
                <a:chExt cx="1545403" cy="729494"/>
              </a:xfrm>
            </p:grpSpPr>
            <p:pic>
              <p:nvPicPr>
                <p:cNvPr id="403" name="Picture 402"/>
                <p:cNvPicPr>
                  <a:picLocks noChangeAspect="1"/>
                </p:cNvPicPr>
                <p:nvPr/>
              </p:nvPicPr>
              <p:blipFill>
                <a:blip r:embed="rId4"/>
                <a:stretch>
                  <a:fillRect/>
                </a:stretch>
              </p:blipFill>
              <p:spPr>
                <a:xfrm>
                  <a:off x="3836524" y="2838648"/>
                  <a:ext cx="772701" cy="729493"/>
                </a:xfrm>
                <a:prstGeom prst="rect">
                  <a:avLst/>
                </a:prstGeom>
              </p:spPr>
            </p:pic>
            <p:pic>
              <p:nvPicPr>
                <p:cNvPr id="404" name="Picture 403"/>
                <p:cNvPicPr>
                  <a:picLocks noChangeAspect="1"/>
                </p:cNvPicPr>
                <p:nvPr/>
              </p:nvPicPr>
              <p:blipFill>
                <a:blip r:embed="rId4"/>
                <a:stretch>
                  <a:fillRect/>
                </a:stretch>
              </p:blipFill>
              <p:spPr>
                <a:xfrm>
                  <a:off x="3063822" y="2838647"/>
                  <a:ext cx="772701" cy="729493"/>
                </a:xfrm>
                <a:prstGeom prst="rect">
                  <a:avLst/>
                </a:prstGeom>
              </p:spPr>
            </p:pic>
          </p:grpSp>
        </p:grpSp>
      </p:grpSp>
      <p:grpSp>
        <p:nvGrpSpPr>
          <p:cNvPr id="8" name="Group 7"/>
          <p:cNvGrpSpPr/>
          <p:nvPr/>
        </p:nvGrpSpPr>
        <p:grpSpPr>
          <a:xfrm>
            <a:off x="215128" y="5305784"/>
            <a:ext cx="11598056" cy="729935"/>
            <a:chOff x="215128" y="5305784"/>
            <a:chExt cx="11598056" cy="729935"/>
          </a:xfrm>
        </p:grpSpPr>
        <p:grpSp>
          <p:nvGrpSpPr>
            <p:cNvPr id="119" name="Group 118"/>
            <p:cNvGrpSpPr/>
            <p:nvPr/>
          </p:nvGrpSpPr>
          <p:grpSpPr>
            <a:xfrm>
              <a:off x="215128" y="5306004"/>
              <a:ext cx="6181611" cy="729715"/>
              <a:chOff x="1518417" y="4513492"/>
              <a:chExt cx="6181611" cy="729715"/>
            </a:xfrm>
          </p:grpSpPr>
          <p:grpSp>
            <p:nvGrpSpPr>
              <p:cNvPr id="120" name="Group 119"/>
              <p:cNvGrpSpPr/>
              <p:nvPr/>
            </p:nvGrpSpPr>
            <p:grpSpPr>
              <a:xfrm>
                <a:off x="1518417" y="4513713"/>
                <a:ext cx="1545403" cy="729494"/>
                <a:chOff x="3063822" y="2838647"/>
                <a:chExt cx="1545403" cy="729494"/>
              </a:xfrm>
            </p:grpSpPr>
            <p:pic>
              <p:nvPicPr>
                <p:cNvPr id="130" name="Picture 129"/>
                <p:cNvPicPr>
                  <a:picLocks noChangeAspect="1"/>
                </p:cNvPicPr>
                <p:nvPr/>
              </p:nvPicPr>
              <p:blipFill>
                <a:blip r:embed="rId4"/>
                <a:stretch>
                  <a:fillRect/>
                </a:stretch>
              </p:blipFill>
              <p:spPr>
                <a:xfrm>
                  <a:off x="3836524" y="2838648"/>
                  <a:ext cx="772701" cy="729493"/>
                </a:xfrm>
                <a:prstGeom prst="rect">
                  <a:avLst/>
                </a:prstGeom>
              </p:spPr>
            </p:pic>
            <p:pic>
              <p:nvPicPr>
                <p:cNvPr id="131" name="Picture 130"/>
                <p:cNvPicPr>
                  <a:picLocks noChangeAspect="1"/>
                </p:cNvPicPr>
                <p:nvPr/>
              </p:nvPicPr>
              <p:blipFill>
                <a:blip r:embed="rId4"/>
                <a:stretch>
                  <a:fillRect/>
                </a:stretch>
              </p:blipFill>
              <p:spPr>
                <a:xfrm>
                  <a:off x="3063822" y="2838647"/>
                  <a:ext cx="772701" cy="729493"/>
                </a:xfrm>
                <a:prstGeom prst="rect">
                  <a:avLst/>
                </a:prstGeom>
              </p:spPr>
            </p:pic>
          </p:grpSp>
          <p:grpSp>
            <p:nvGrpSpPr>
              <p:cNvPr id="121" name="Group 120"/>
              <p:cNvGrpSpPr/>
              <p:nvPr/>
            </p:nvGrpSpPr>
            <p:grpSpPr>
              <a:xfrm>
                <a:off x="3063820" y="4513493"/>
                <a:ext cx="1545403" cy="729494"/>
                <a:chOff x="3063822" y="2838647"/>
                <a:chExt cx="1545403" cy="729494"/>
              </a:xfrm>
            </p:grpSpPr>
            <p:pic>
              <p:nvPicPr>
                <p:cNvPr id="128" name="Picture 127"/>
                <p:cNvPicPr>
                  <a:picLocks noChangeAspect="1"/>
                </p:cNvPicPr>
                <p:nvPr/>
              </p:nvPicPr>
              <p:blipFill>
                <a:blip r:embed="rId4"/>
                <a:stretch>
                  <a:fillRect/>
                </a:stretch>
              </p:blipFill>
              <p:spPr>
                <a:xfrm>
                  <a:off x="3836524" y="2838648"/>
                  <a:ext cx="772701" cy="729493"/>
                </a:xfrm>
                <a:prstGeom prst="rect">
                  <a:avLst/>
                </a:prstGeom>
              </p:spPr>
            </p:pic>
            <p:pic>
              <p:nvPicPr>
                <p:cNvPr id="129" name="Picture 128"/>
                <p:cNvPicPr>
                  <a:picLocks noChangeAspect="1"/>
                </p:cNvPicPr>
                <p:nvPr/>
              </p:nvPicPr>
              <p:blipFill>
                <a:blip r:embed="rId4"/>
                <a:stretch>
                  <a:fillRect/>
                </a:stretch>
              </p:blipFill>
              <p:spPr>
                <a:xfrm>
                  <a:off x="3063822" y="2838647"/>
                  <a:ext cx="772701" cy="729493"/>
                </a:xfrm>
                <a:prstGeom prst="rect">
                  <a:avLst/>
                </a:prstGeom>
              </p:spPr>
            </p:pic>
          </p:grpSp>
          <p:grpSp>
            <p:nvGrpSpPr>
              <p:cNvPr id="122" name="Group 121"/>
              <p:cNvGrpSpPr/>
              <p:nvPr/>
            </p:nvGrpSpPr>
            <p:grpSpPr>
              <a:xfrm>
                <a:off x="4601686" y="4513492"/>
                <a:ext cx="1545403" cy="729494"/>
                <a:chOff x="3063822" y="2838647"/>
                <a:chExt cx="1545403" cy="729494"/>
              </a:xfrm>
            </p:grpSpPr>
            <p:pic>
              <p:nvPicPr>
                <p:cNvPr id="126" name="Picture 125"/>
                <p:cNvPicPr>
                  <a:picLocks noChangeAspect="1"/>
                </p:cNvPicPr>
                <p:nvPr/>
              </p:nvPicPr>
              <p:blipFill>
                <a:blip r:embed="rId4"/>
                <a:stretch>
                  <a:fillRect/>
                </a:stretch>
              </p:blipFill>
              <p:spPr>
                <a:xfrm>
                  <a:off x="3836524" y="2838648"/>
                  <a:ext cx="772701" cy="729493"/>
                </a:xfrm>
                <a:prstGeom prst="rect">
                  <a:avLst/>
                </a:prstGeom>
              </p:spPr>
            </p:pic>
            <p:pic>
              <p:nvPicPr>
                <p:cNvPr id="127" name="Picture 126"/>
                <p:cNvPicPr>
                  <a:picLocks noChangeAspect="1"/>
                </p:cNvPicPr>
                <p:nvPr/>
              </p:nvPicPr>
              <p:blipFill>
                <a:blip r:embed="rId4"/>
                <a:stretch>
                  <a:fillRect/>
                </a:stretch>
              </p:blipFill>
              <p:spPr>
                <a:xfrm>
                  <a:off x="3063822" y="2838647"/>
                  <a:ext cx="772701" cy="729493"/>
                </a:xfrm>
                <a:prstGeom prst="rect">
                  <a:avLst/>
                </a:prstGeom>
              </p:spPr>
            </p:pic>
          </p:grpSp>
          <p:grpSp>
            <p:nvGrpSpPr>
              <p:cNvPr id="123" name="Group 122"/>
              <p:cNvGrpSpPr/>
              <p:nvPr/>
            </p:nvGrpSpPr>
            <p:grpSpPr>
              <a:xfrm>
                <a:off x="6154625" y="4513493"/>
                <a:ext cx="1545403" cy="729494"/>
                <a:chOff x="3063822" y="2838647"/>
                <a:chExt cx="1545403" cy="729494"/>
              </a:xfrm>
            </p:grpSpPr>
            <p:pic>
              <p:nvPicPr>
                <p:cNvPr id="124" name="Picture 123"/>
                <p:cNvPicPr>
                  <a:picLocks noChangeAspect="1"/>
                </p:cNvPicPr>
                <p:nvPr/>
              </p:nvPicPr>
              <p:blipFill>
                <a:blip r:embed="rId4"/>
                <a:stretch>
                  <a:fillRect/>
                </a:stretch>
              </p:blipFill>
              <p:spPr>
                <a:xfrm>
                  <a:off x="3836524" y="2838648"/>
                  <a:ext cx="772701" cy="729493"/>
                </a:xfrm>
                <a:prstGeom prst="rect">
                  <a:avLst/>
                </a:prstGeom>
              </p:spPr>
            </p:pic>
            <p:pic>
              <p:nvPicPr>
                <p:cNvPr id="125" name="Picture 124"/>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32" name="Group 131"/>
            <p:cNvGrpSpPr/>
            <p:nvPr/>
          </p:nvGrpSpPr>
          <p:grpSpPr>
            <a:xfrm>
              <a:off x="5631573" y="5305784"/>
              <a:ext cx="6181611" cy="729715"/>
              <a:chOff x="1518417" y="4513492"/>
              <a:chExt cx="6181611" cy="729715"/>
            </a:xfrm>
          </p:grpSpPr>
          <p:grpSp>
            <p:nvGrpSpPr>
              <p:cNvPr id="133" name="Group 132"/>
              <p:cNvGrpSpPr/>
              <p:nvPr/>
            </p:nvGrpSpPr>
            <p:grpSpPr>
              <a:xfrm>
                <a:off x="1518417" y="4513713"/>
                <a:ext cx="1545403" cy="729494"/>
                <a:chOff x="3063822" y="2838647"/>
                <a:chExt cx="1545403" cy="729494"/>
              </a:xfrm>
            </p:grpSpPr>
            <p:pic>
              <p:nvPicPr>
                <p:cNvPr id="143" name="Picture 142"/>
                <p:cNvPicPr>
                  <a:picLocks noChangeAspect="1"/>
                </p:cNvPicPr>
                <p:nvPr/>
              </p:nvPicPr>
              <p:blipFill>
                <a:blip r:embed="rId4"/>
                <a:stretch>
                  <a:fillRect/>
                </a:stretch>
              </p:blipFill>
              <p:spPr>
                <a:xfrm>
                  <a:off x="3836524" y="2838648"/>
                  <a:ext cx="772701" cy="729493"/>
                </a:xfrm>
                <a:prstGeom prst="rect">
                  <a:avLst/>
                </a:prstGeom>
              </p:spPr>
            </p:pic>
            <p:pic>
              <p:nvPicPr>
                <p:cNvPr id="144" name="Picture 143"/>
                <p:cNvPicPr>
                  <a:picLocks noChangeAspect="1"/>
                </p:cNvPicPr>
                <p:nvPr/>
              </p:nvPicPr>
              <p:blipFill>
                <a:blip r:embed="rId4"/>
                <a:stretch>
                  <a:fillRect/>
                </a:stretch>
              </p:blipFill>
              <p:spPr>
                <a:xfrm>
                  <a:off x="3063822" y="2838647"/>
                  <a:ext cx="772701" cy="729493"/>
                </a:xfrm>
                <a:prstGeom prst="rect">
                  <a:avLst/>
                </a:prstGeom>
              </p:spPr>
            </p:pic>
          </p:grpSp>
          <p:grpSp>
            <p:nvGrpSpPr>
              <p:cNvPr id="134" name="Group 133"/>
              <p:cNvGrpSpPr/>
              <p:nvPr/>
            </p:nvGrpSpPr>
            <p:grpSpPr>
              <a:xfrm>
                <a:off x="3063820" y="4513493"/>
                <a:ext cx="1545403" cy="729494"/>
                <a:chOff x="3063822" y="2838647"/>
                <a:chExt cx="1545403" cy="729494"/>
              </a:xfrm>
            </p:grpSpPr>
            <p:pic>
              <p:nvPicPr>
                <p:cNvPr id="141" name="Picture 140"/>
                <p:cNvPicPr>
                  <a:picLocks noChangeAspect="1"/>
                </p:cNvPicPr>
                <p:nvPr/>
              </p:nvPicPr>
              <p:blipFill>
                <a:blip r:embed="rId4"/>
                <a:stretch>
                  <a:fillRect/>
                </a:stretch>
              </p:blipFill>
              <p:spPr>
                <a:xfrm>
                  <a:off x="3836524" y="2838648"/>
                  <a:ext cx="772701" cy="729493"/>
                </a:xfrm>
                <a:prstGeom prst="rect">
                  <a:avLst/>
                </a:prstGeom>
              </p:spPr>
            </p:pic>
            <p:pic>
              <p:nvPicPr>
                <p:cNvPr id="142" name="Picture 141"/>
                <p:cNvPicPr>
                  <a:picLocks noChangeAspect="1"/>
                </p:cNvPicPr>
                <p:nvPr/>
              </p:nvPicPr>
              <p:blipFill>
                <a:blip r:embed="rId4"/>
                <a:stretch>
                  <a:fillRect/>
                </a:stretch>
              </p:blipFill>
              <p:spPr>
                <a:xfrm>
                  <a:off x="3063822" y="2838647"/>
                  <a:ext cx="772701" cy="729493"/>
                </a:xfrm>
                <a:prstGeom prst="rect">
                  <a:avLst/>
                </a:prstGeom>
              </p:spPr>
            </p:pic>
          </p:grpSp>
          <p:grpSp>
            <p:nvGrpSpPr>
              <p:cNvPr id="135" name="Group 134"/>
              <p:cNvGrpSpPr/>
              <p:nvPr/>
            </p:nvGrpSpPr>
            <p:grpSpPr>
              <a:xfrm>
                <a:off x="4601686" y="4513492"/>
                <a:ext cx="1545403" cy="729494"/>
                <a:chOff x="3063822" y="2838647"/>
                <a:chExt cx="1545403" cy="729494"/>
              </a:xfrm>
            </p:grpSpPr>
            <p:pic>
              <p:nvPicPr>
                <p:cNvPr id="139" name="Picture 138"/>
                <p:cNvPicPr>
                  <a:picLocks noChangeAspect="1"/>
                </p:cNvPicPr>
                <p:nvPr/>
              </p:nvPicPr>
              <p:blipFill>
                <a:blip r:embed="rId4"/>
                <a:stretch>
                  <a:fillRect/>
                </a:stretch>
              </p:blipFill>
              <p:spPr>
                <a:xfrm>
                  <a:off x="3836524" y="2838648"/>
                  <a:ext cx="772701" cy="729493"/>
                </a:xfrm>
                <a:prstGeom prst="rect">
                  <a:avLst/>
                </a:prstGeom>
              </p:spPr>
            </p:pic>
            <p:pic>
              <p:nvPicPr>
                <p:cNvPr id="140" name="Picture 139"/>
                <p:cNvPicPr>
                  <a:picLocks noChangeAspect="1"/>
                </p:cNvPicPr>
                <p:nvPr/>
              </p:nvPicPr>
              <p:blipFill>
                <a:blip r:embed="rId4"/>
                <a:stretch>
                  <a:fillRect/>
                </a:stretch>
              </p:blipFill>
              <p:spPr>
                <a:xfrm>
                  <a:off x="3063822" y="2838647"/>
                  <a:ext cx="772701" cy="729493"/>
                </a:xfrm>
                <a:prstGeom prst="rect">
                  <a:avLst/>
                </a:prstGeom>
              </p:spPr>
            </p:pic>
          </p:grpSp>
          <p:grpSp>
            <p:nvGrpSpPr>
              <p:cNvPr id="136" name="Group 135"/>
              <p:cNvGrpSpPr/>
              <p:nvPr/>
            </p:nvGrpSpPr>
            <p:grpSpPr>
              <a:xfrm>
                <a:off x="6154625" y="4513493"/>
                <a:ext cx="1545403" cy="729494"/>
                <a:chOff x="3063822" y="2838647"/>
                <a:chExt cx="1545403" cy="729494"/>
              </a:xfrm>
            </p:grpSpPr>
            <p:pic>
              <p:nvPicPr>
                <p:cNvPr id="137" name="Picture 136"/>
                <p:cNvPicPr>
                  <a:picLocks noChangeAspect="1"/>
                </p:cNvPicPr>
                <p:nvPr/>
              </p:nvPicPr>
              <p:blipFill>
                <a:blip r:embed="rId4"/>
                <a:stretch>
                  <a:fillRect/>
                </a:stretch>
              </p:blipFill>
              <p:spPr>
                <a:xfrm>
                  <a:off x="3836524" y="2838648"/>
                  <a:ext cx="772701" cy="729493"/>
                </a:xfrm>
                <a:prstGeom prst="rect">
                  <a:avLst/>
                </a:prstGeom>
              </p:spPr>
            </p:pic>
            <p:pic>
              <p:nvPicPr>
                <p:cNvPr id="138" name="Picture 137"/>
                <p:cNvPicPr>
                  <a:picLocks noChangeAspect="1"/>
                </p:cNvPicPr>
                <p:nvPr/>
              </p:nvPicPr>
              <p:blipFill>
                <a:blip r:embed="rId4"/>
                <a:stretch>
                  <a:fillRect/>
                </a:stretch>
              </p:blipFill>
              <p:spPr>
                <a:xfrm>
                  <a:off x="3063822" y="2838647"/>
                  <a:ext cx="772701" cy="729493"/>
                </a:xfrm>
                <a:prstGeom prst="rect">
                  <a:avLst/>
                </a:prstGeom>
              </p:spPr>
            </p:pic>
          </p:grpSp>
        </p:grpSp>
      </p:grpSp>
    </p:spTree>
    <p:extLst>
      <p:ext uri="{BB962C8B-B14F-4D97-AF65-F5344CB8AC3E}">
        <p14:creationId xmlns:p14="http://schemas.microsoft.com/office/powerpoint/2010/main" val="205123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52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anim calcmode="lin" valueType="num">
                                      <p:cBhvr>
                                        <p:cTn id="35" dur="500" fill="hold"/>
                                        <p:tgtEl>
                                          <p:spTgt spid="7"/>
                                        </p:tgtEl>
                                        <p:attrNameLst>
                                          <p:attrName>ppt_x</p:attrName>
                                        </p:attrNameLst>
                                      </p:cBhvr>
                                      <p:tavLst>
                                        <p:tav tm="0">
                                          <p:val>
                                            <p:fltVal val="0.5"/>
                                          </p:val>
                                        </p:tav>
                                        <p:tav tm="100000">
                                          <p:val>
                                            <p:strVal val="#ppt_x"/>
                                          </p:val>
                                        </p:tav>
                                      </p:tavLst>
                                    </p:anim>
                                    <p:anim calcmode="lin" valueType="num">
                                      <p:cBhvr>
                                        <p:cTn id="36"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assembler breakthrough</a:t>
            </a:r>
            <a:endParaRPr lang="en-US" b="1" dirty="0"/>
          </a:p>
        </p:txBody>
      </p:sp>
      <p:pic>
        <p:nvPicPr>
          <p:cNvPr id="3" name="Picture 2"/>
          <p:cNvPicPr>
            <a:picLocks noChangeAspect="1"/>
          </p:cNvPicPr>
          <p:nvPr/>
        </p:nvPicPr>
        <p:blipFill>
          <a:blip r:embed="rId3"/>
          <a:stretch>
            <a:fillRect/>
          </a:stretch>
        </p:blipFill>
        <p:spPr>
          <a:xfrm>
            <a:off x="6920267" y="2180465"/>
            <a:ext cx="4181321" cy="4083176"/>
          </a:xfrm>
          <a:prstGeom prst="rect">
            <a:avLst/>
          </a:prstGeom>
        </p:spPr>
      </p:pic>
      <p:pic>
        <p:nvPicPr>
          <p:cNvPr id="8" name="Picture 7"/>
          <p:cNvPicPr>
            <a:picLocks noChangeAspect="1"/>
          </p:cNvPicPr>
          <p:nvPr/>
        </p:nvPicPr>
        <p:blipFill>
          <a:blip r:embed="rId4"/>
          <a:stretch>
            <a:fillRect/>
          </a:stretch>
        </p:blipFill>
        <p:spPr>
          <a:xfrm>
            <a:off x="1287880" y="5145587"/>
            <a:ext cx="1544009" cy="1359293"/>
          </a:xfrm>
          <a:prstGeom prst="rect">
            <a:avLst/>
          </a:prstGeom>
        </p:spPr>
      </p:pic>
      <p:pic>
        <p:nvPicPr>
          <p:cNvPr id="9" name="Picture 8"/>
          <p:cNvPicPr>
            <a:picLocks noChangeAspect="1"/>
          </p:cNvPicPr>
          <p:nvPr/>
        </p:nvPicPr>
        <p:blipFill>
          <a:blip r:embed="rId4"/>
          <a:stretch>
            <a:fillRect/>
          </a:stretch>
        </p:blipFill>
        <p:spPr>
          <a:xfrm>
            <a:off x="1287880" y="3605727"/>
            <a:ext cx="1544009" cy="1359293"/>
          </a:xfrm>
          <a:prstGeom prst="rect">
            <a:avLst/>
          </a:prstGeom>
        </p:spPr>
      </p:pic>
      <p:pic>
        <p:nvPicPr>
          <p:cNvPr id="10" name="Picture 9"/>
          <p:cNvPicPr>
            <a:picLocks noChangeAspect="1"/>
          </p:cNvPicPr>
          <p:nvPr/>
        </p:nvPicPr>
        <p:blipFill>
          <a:blip r:embed="rId4"/>
          <a:stretch>
            <a:fillRect/>
          </a:stretch>
        </p:blipFill>
        <p:spPr>
          <a:xfrm>
            <a:off x="1287881" y="2141805"/>
            <a:ext cx="1544009" cy="1359293"/>
          </a:xfrm>
          <a:prstGeom prst="rect">
            <a:avLst/>
          </a:prstGeom>
        </p:spPr>
      </p:pic>
      <p:sp>
        <p:nvSpPr>
          <p:cNvPr id="5" name="Rectangle 4"/>
          <p:cNvSpPr/>
          <p:nvPr/>
        </p:nvSpPr>
        <p:spPr>
          <a:xfrm>
            <a:off x="587739" y="4611231"/>
            <a:ext cx="2944286" cy="2246769"/>
          </a:xfrm>
          <a:prstGeom prst="rect">
            <a:avLst/>
          </a:prstGeom>
        </p:spPr>
        <p:txBody>
          <a:bodyPr wrap="square">
            <a:spAutoFit/>
          </a:bodyPr>
          <a:lstStyle/>
          <a:p>
            <a:pPr algn="ctr"/>
            <a:r>
              <a:rPr lang="en-US" sz="14000" b="1" dirty="0">
                <a:solidFill>
                  <a:srgbClr val="FF0000"/>
                </a:solidFill>
                <a:effectLst>
                  <a:outerShdw blurRad="50800" dist="38100" dir="13500000" algn="br">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X</a:t>
            </a:r>
            <a:endParaRPr lang="en-US" sz="1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082415" y="2037793"/>
            <a:ext cx="1954937" cy="1464608"/>
          </a:xfrm>
          <a:prstGeom prst="rect">
            <a:avLst/>
          </a:prstGeom>
        </p:spPr>
      </p:pic>
      <p:pic>
        <p:nvPicPr>
          <p:cNvPr id="11" name="Picture 10"/>
          <p:cNvPicPr>
            <a:picLocks noChangeAspect="1"/>
          </p:cNvPicPr>
          <p:nvPr/>
        </p:nvPicPr>
        <p:blipFill>
          <a:blip r:embed="rId6"/>
          <a:stretch>
            <a:fillRect/>
          </a:stretch>
        </p:blipFill>
        <p:spPr>
          <a:xfrm>
            <a:off x="1511167" y="3676289"/>
            <a:ext cx="1097431" cy="1091528"/>
          </a:xfrm>
          <a:prstGeom prst="rect">
            <a:avLst/>
          </a:prstGeom>
        </p:spPr>
      </p:pic>
    </p:spTree>
    <p:extLst>
      <p:ext uri="{BB962C8B-B14F-4D97-AF65-F5344CB8AC3E}">
        <p14:creationId xmlns:p14="http://schemas.microsoft.com/office/powerpoint/2010/main" val="42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anim calcmode="lin" valueType="num">
                                      <p:cBhvr>
                                        <p:cTn id="41" dur="2000" fill="hold"/>
                                        <p:tgtEl>
                                          <p:spTgt spid="5"/>
                                        </p:tgtEl>
                                        <p:attrNameLst>
                                          <p:attrName>ppt_w</p:attrName>
                                        </p:attrNameLst>
                                      </p:cBhvr>
                                      <p:tavLst>
                                        <p:tav tm="0" fmla="#ppt_w*sin(2.5*pi*$)">
                                          <p:val>
                                            <p:fltVal val="0"/>
                                          </p:val>
                                        </p:tav>
                                        <p:tav tm="100000">
                                          <p:val>
                                            <p:fltVal val="1"/>
                                          </p:val>
                                        </p:tav>
                                      </p:tavLst>
                                    </p:anim>
                                    <p:anim calcmode="lin" valueType="num">
                                      <p:cBhvr>
                                        <p:cTn id="42"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probability of success</a:t>
            </a:r>
            <a:endParaRPr lang="en-US" b="1" dirty="0"/>
          </a:p>
        </p:txBody>
      </p:sp>
      <p:graphicFrame>
        <p:nvGraphicFramePr>
          <p:cNvPr id="4" name="Diagram 3"/>
          <p:cNvGraphicFramePr/>
          <p:nvPr>
            <p:extLst>
              <p:ext uri="{D42A27DB-BD31-4B8C-83A1-F6EECF244321}">
                <p14:modId xmlns:p14="http://schemas.microsoft.com/office/powerpoint/2010/main" val="2679927946"/>
              </p:ext>
            </p:extLst>
          </p:nvPr>
        </p:nvGraphicFramePr>
        <p:xfrm>
          <a:off x="1521423" y="2065867"/>
          <a:ext cx="9149154" cy="4553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7024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Existential risk</a:t>
            </a:r>
            <a:endParaRPr lang="en-US" b="1" dirty="0"/>
          </a:p>
        </p:txBody>
      </p:sp>
      <p:sp>
        <p:nvSpPr>
          <p:cNvPr id="3" name="Text Placeholder 2"/>
          <p:cNvSpPr>
            <a:spLocks noGrp="1"/>
          </p:cNvSpPr>
          <p:nvPr>
            <p:ph type="body" idx="1"/>
          </p:nvPr>
        </p:nvSpPr>
        <p:spPr>
          <a:xfrm>
            <a:off x="6239121" y="2196417"/>
            <a:ext cx="4709054" cy="576262"/>
          </a:xfrm>
        </p:spPr>
        <p:txBody>
          <a:bodyPr/>
          <a:lstStyle/>
          <a:p>
            <a:r>
              <a:rPr lang="en-US" dirty="0" smtClean="0"/>
              <a:t>Global Challenges Foundation</a:t>
            </a:r>
            <a:endParaRPr lang="en-US" dirty="0"/>
          </a:p>
        </p:txBody>
      </p:sp>
      <p:sp>
        <p:nvSpPr>
          <p:cNvPr id="5" name="Text Placeholder 4"/>
          <p:cNvSpPr>
            <a:spLocks noGrp="1"/>
          </p:cNvSpPr>
          <p:nvPr>
            <p:ph type="body" sz="quarter" idx="3"/>
          </p:nvPr>
        </p:nvSpPr>
        <p:spPr>
          <a:xfrm>
            <a:off x="1028700" y="2196417"/>
            <a:ext cx="4722813" cy="576262"/>
          </a:xfrm>
        </p:spPr>
        <p:txBody>
          <a:bodyPr/>
          <a:lstStyle/>
          <a:p>
            <a:r>
              <a:rPr lang="en-US" dirty="0" smtClean="0"/>
              <a:t>Future of Humanity Institute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9121" y="2903229"/>
            <a:ext cx="4578105" cy="2804166"/>
          </a:xfrm>
          <a:prstGeom prst="rect">
            <a:avLst/>
          </a:prstGeom>
        </p:spPr>
      </p:pic>
      <p:pic>
        <p:nvPicPr>
          <p:cNvPr id="2050" name="Picture 2" descr="http://www.fhi.ox.ac.uk/wp-content/uploads/OxfordMartin-complete-WEB-e1417086777186-300x152.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1649571" y="3502295"/>
            <a:ext cx="28575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1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a:t>
            </a:r>
            <a:br>
              <a:rPr lang="en-US" b="1" dirty="0" smtClean="0"/>
            </a:br>
            <a:r>
              <a:rPr lang="en-US" b="1" dirty="0" smtClean="0"/>
              <a:t>Nick </a:t>
            </a:r>
            <a:r>
              <a:rPr lang="en-US" b="1" dirty="0" err="1" smtClean="0"/>
              <a:t>bostrom</a:t>
            </a:r>
            <a:r>
              <a:rPr lang="en-US" b="1" dirty="0" smtClean="0"/>
              <a:t> - Superintelligence</a:t>
            </a:r>
            <a:endParaRPr lang="en-US" b="1" dirty="0"/>
          </a:p>
        </p:txBody>
      </p:sp>
      <p:pic>
        <p:nvPicPr>
          <p:cNvPr id="3074" name="Picture 2" descr="http://1.bp.blogspot.com/-TYZZF4sGASs/VPIojGexMWI/AAAAAAABt5g/af_iI60E6AQ/s1600/superintelligence-b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9" y="2065867"/>
            <a:ext cx="5905500" cy="33242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65478" y="5742835"/>
            <a:ext cx="8261044" cy="523220"/>
          </a:xfrm>
          <a:prstGeom prst="rect">
            <a:avLst/>
          </a:prstGeom>
        </p:spPr>
        <p:txBody>
          <a:bodyPr wrap="none">
            <a:spAutoFit/>
          </a:bodyPr>
          <a:lstStyle/>
          <a:p>
            <a:r>
              <a:rPr lang="en-US" sz="2800" b="1" u="sng" dirty="0">
                <a:solidFill>
                  <a:schemeClr val="accent2">
                    <a:lumMod val="60000"/>
                    <a:lumOff val="40000"/>
                  </a:schemeClr>
                </a:solidFill>
              </a:rPr>
              <a:t>https://github.com/hello7s/Existential-Threat-Models</a:t>
            </a:r>
          </a:p>
        </p:txBody>
      </p:sp>
    </p:spTree>
    <p:extLst>
      <p:ext uri="{BB962C8B-B14F-4D97-AF65-F5344CB8AC3E}">
        <p14:creationId xmlns:p14="http://schemas.microsoft.com/office/powerpoint/2010/main" val="3577446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 – </a:t>
            </a:r>
            <a:br>
              <a:rPr lang="en-US" b="1" dirty="0" smtClean="0"/>
            </a:br>
            <a:r>
              <a:rPr lang="en-US" b="1" dirty="0" smtClean="0"/>
              <a:t>closing thoughts</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01" y="178419"/>
            <a:ext cx="6623824" cy="7948589"/>
          </a:xfrm>
        </p:spPr>
      </p:pic>
    </p:spTree>
    <p:extLst>
      <p:ext uri="{BB962C8B-B14F-4D97-AF65-F5344CB8AC3E}">
        <p14:creationId xmlns:p14="http://schemas.microsoft.com/office/powerpoint/2010/main" val="367699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anim calcmode="lin" valueType="num">
                                      <p:cBhvr>
                                        <p:cTn id="8" dur="5000" fill="hold"/>
                                        <p:tgtEl>
                                          <p:spTgt spid="4"/>
                                        </p:tgtEl>
                                        <p:attrNameLst>
                                          <p:attrName>ppt_x</p:attrName>
                                        </p:attrNameLst>
                                      </p:cBhvr>
                                      <p:tavLst>
                                        <p:tav tm="0">
                                          <p:val>
                                            <p:strVal val="#ppt_x"/>
                                          </p:val>
                                        </p:tav>
                                        <p:tav tm="100000">
                                          <p:val>
                                            <p:strVal val="#ppt_x"/>
                                          </p:val>
                                        </p:tav>
                                      </p:tavLst>
                                    </p:anim>
                                    <p:anim calcmode="lin" valueType="num">
                                      <p:cBhvr>
                                        <p:cTn id="9" dur="5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xit" presetSubtype="16" fill="hold" nodeType="clickEffect">
                                  <p:stCondLst>
                                    <p:cond delay="0"/>
                                  </p:stCondLst>
                                  <p:childTnLst>
                                    <p:animEffect transition="out" filter="circle(in)">
                                      <p:cBhvr>
                                        <p:cTn id="13" dur="45000"/>
                                        <p:tgtEl>
                                          <p:spTgt spid="4"/>
                                        </p:tgtEl>
                                      </p:cBhvr>
                                    </p:animEffect>
                                    <p:set>
                                      <p:cBhvr>
                                        <p:cTn id="14" dur="1" fill="hold">
                                          <p:stCondLst>
                                            <p:cond delay="44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lstStyle/>
          <a:p>
            <a:r>
              <a:rPr lang="en-US" dirty="0"/>
              <a:t>Frank </a:t>
            </a:r>
            <a:r>
              <a:rPr lang="en-US" dirty="0" err="1" smtClean="0"/>
              <a:t>Swiderski</a:t>
            </a:r>
            <a:r>
              <a:rPr lang="en-US" dirty="0" smtClean="0"/>
              <a:t> and </a:t>
            </a:r>
            <a:r>
              <a:rPr lang="en-US" dirty="0"/>
              <a:t>Window Snyder. Threat Modeling. Microsoft Press, 2004.</a:t>
            </a:r>
          </a:p>
          <a:p>
            <a:r>
              <a:rPr lang="en-US" dirty="0" smtClean="0">
                <a:hlinkClick r:id="rId2"/>
              </a:rPr>
              <a:t>http</a:t>
            </a:r>
            <a:r>
              <a:rPr lang="en-US" dirty="0">
                <a:hlinkClick r:id="rId2"/>
              </a:rPr>
              <a:t>://www.cnet.com/news/at-mozilla-blowing-the-lid-off-security-practices</a:t>
            </a:r>
            <a:r>
              <a:rPr lang="en-US" dirty="0" smtClean="0">
                <a:hlinkClick r:id="rId2"/>
              </a:rPr>
              <a:t>/</a:t>
            </a:r>
            <a:endParaRPr lang="en-US" dirty="0" smtClean="0"/>
          </a:p>
          <a:p>
            <a:r>
              <a:rPr lang="en-US" dirty="0" smtClean="0"/>
              <a:t>Threat Modeling </a:t>
            </a:r>
            <a:r>
              <a:rPr lang="en-US" dirty="0"/>
              <a:t>Star Wars - </a:t>
            </a:r>
            <a:r>
              <a:rPr lang="en-US" dirty="0">
                <a:hlinkClick r:id="rId3"/>
              </a:rPr>
              <a:t>https://</a:t>
            </a:r>
            <a:r>
              <a:rPr lang="en-US" dirty="0" smtClean="0">
                <a:hlinkClick r:id="rId3"/>
              </a:rPr>
              <a:t>www.icsi.berkeley.edu/icsi/events/2014/03/shostack-threat-model</a:t>
            </a:r>
            <a:r>
              <a:rPr lang="en-US" dirty="0" smtClean="0"/>
              <a:t> </a:t>
            </a:r>
          </a:p>
          <a:p>
            <a:pPr lvl="1"/>
            <a:r>
              <a:rPr lang="en-US" i="1" dirty="0" smtClean="0">
                <a:hlinkClick r:id="rId4"/>
              </a:rPr>
              <a:t>www.youtube.com/watch?v=KLpgaoD8ySM</a:t>
            </a:r>
            <a:endParaRPr lang="en-US" i="1" dirty="0" smtClean="0"/>
          </a:p>
          <a:p>
            <a:r>
              <a:rPr lang="en-US" b="1" dirty="0" smtClean="0"/>
              <a:t>Luke Mueller - Robust </a:t>
            </a:r>
            <a:r>
              <a:rPr lang="en-US" b="1" dirty="0"/>
              <a:t>Cooperation: A Case Study in Friendly AI </a:t>
            </a:r>
            <a:r>
              <a:rPr lang="en-US" b="1" dirty="0" smtClean="0"/>
              <a:t>Research:</a:t>
            </a:r>
          </a:p>
          <a:p>
            <a:pPr lvl="1"/>
            <a:r>
              <a:rPr lang="en-US" dirty="0" smtClean="0">
                <a:hlinkClick r:id="rId5"/>
              </a:rPr>
              <a:t>https</a:t>
            </a:r>
            <a:r>
              <a:rPr lang="en-US" dirty="0">
                <a:hlinkClick r:id="rId5"/>
              </a:rPr>
              <a:t>://intelligence.org/2014/02/01/robust-cooperation-a-case-study-in-friendly-ai-research</a:t>
            </a:r>
            <a:r>
              <a:rPr lang="en-US" dirty="0" smtClean="0">
                <a:hlinkClick r:id="rId5"/>
              </a:rPr>
              <a:t>/</a:t>
            </a:r>
            <a:endParaRPr lang="en-US" dirty="0" smtClean="0"/>
          </a:p>
          <a:p>
            <a:endParaRPr lang="en-US" dirty="0" smtClean="0"/>
          </a:p>
        </p:txBody>
      </p:sp>
    </p:spTree>
    <p:extLst>
      <p:ext uri="{BB962C8B-B14F-4D97-AF65-F5344CB8AC3E}">
        <p14:creationId xmlns:p14="http://schemas.microsoft.com/office/powerpoint/2010/main" val="2890722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Image credits</a:t>
            </a:r>
            <a:endParaRPr lang="en-US" b="1" dirty="0"/>
          </a:p>
        </p:txBody>
      </p:sp>
      <p:sp>
        <p:nvSpPr>
          <p:cNvPr id="3" name="Content Placeholder 2"/>
          <p:cNvSpPr>
            <a:spLocks noGrp="1"/>
          </p:cNvSpPr>
          <p:nvPr>
            <p:ph idx="1"/>
          </p:nvPr>
        </p:nvSpPr>
        <p:spPr/>
        <p:txBody>
          <a:bodyPr/>
          <a:lstStyle/>
          <a:p>
            <a:r>
              <a:rPr lang="en-US" dirty="0"/>
              <a:t>Galactic Collision.  Digital image.  It's the end of the Galaxy as </a:t>
            </a:r>
            <a:r>
              <a:rPr lang="en-US" dirty="0" smtClean="0"/>
              <a:t>We </a:t>
            </a:r>
            <a:r>
              <a:rPr lang="en-US" dirty="0"/>
              <a:t>Know It.  UC San Diego, </a:t>
            </a:r>
            <a:r>
              <a:rPr lang="en-US" dirty="0" err="1"/>
              <a:t>n.d.</a:t>
            </a:r>
            <a:r>
              <a:rPr lang="en-US" dirty="0"/>
              <a:t>   Web  15 Dec </a:t>
            </a:r>
            <a:r>
              <a:rPr lang="en-US" dirty="0" smtClean="0"/>
              <a:t>2012</a:t>
            </a:r>
            <a:r>
              <a:rPr lang="en-US" dirty="0"/>
              <a:t> &lt;http://</a:t>
            </a:r>
            <a:r>
              <a:rPr lang="en-US" dirty="0" smtClean="0"/>
              <a:t>www.sdsc.edu/pub/envision/v16.1/hernquist.html</a:t>
            </a:r>
          </a:p>
          <a:p>
            <a:r>
              <a:rPr lang="en-US" dirty="0" smtClean="0"/>
              <a:t>Adam </a:t>
            </a:r>
            <a:r>
              <a:rPr lang="en-US" dirty="0" err="1" smtClean="0"/>
              <a:t>Shostack</a:t>
            </a:r>
            <a:r>
              <a:rPr lang="en-US" dirty="0" smtClean="0"/>
              <a:t> – Threat Modeling </a:t>
            </a:r>
            <a:r>
              <a:rPr lang="en-US" dirty="0"/>
              <a:t>Star Wars </a:t>
            </a:r>
            <a:r>
              <a:rPr lang="en-US" dirty="0">
                <a:hlinkClick r:id="rId2"/>
              </a:rPr>
              <a:t>https://</a:t>
            </a:r>
            <a:r>
              <a:rPr lang="en-US" dirty="0" smtClean="0">
                <a:hlinkClick r:id="rId2"/>
              </a:rPr>
              <a:t>www.youtube.com/watch?v=KLpgaoD8ySM</a:t>
            </a:r>
            <a:r>
              <a:rPr lang="en-US" dirty="0" smtClean="0"/>
              <a:t> </a:t>
            </a:r>
            <a:r>
              <a:rPr lang="en-US" dirty="0" smtClean="0">
                <a:hlinkClick r:id="rId3"/>
              </a:rPr>
              <a:t>http</a:t>
            </a:r>
            <a:r>
              <a:rPr lang="en-US" dirty="0">
                <a:hlinkClick r:id="rId3"/>
              </a:rPr>
              <a:t>://</a:t>
            </a:r>
            <a:r>
              <a:rPr lang="en-US" dirty="0" smtClean="0">
                <a:hlinkClick r:id="rId3"/>
              </a:rPr>
              <a:t>i.ytimg.com/vi/KLpgaoD8ySM/hqdefault.jpg</a:t>
            </a:r>
            <a:endParaRPr lang="en-US" dirty="0" smtClean="0"/>
          </a:p>
          <a:p>
            <a:r>
              <a:rPr lang="en-US" dirty="0" smtClean="0"/>
              <a:t>Artificial Intelligence </a:t>
            </a:r>
            <a:r>
              <a:rPr lang="en-US" dirty="0"/>
              <a:t>– Superintelligence </a:t>
            </a:r>
            <a:r>
              <a:rPr lang="en-US" dirty="0">
                <a:hlinkClick r:id="rId4"/>
              </a:rPr>
              <a:t>http://</a:t>
            </a:r>
            <a:r>
              <a:rPr lang="en-US" dirty="0" smtClean="0">
                <a:hlinkClick r:id="rId4"/>
              </a:rPr>
              <a:t>www.future-trends.co/1211894039.html</a:t>
            </a:r>
            <a:endParaRPr lang="en-US" dirty="0" smtClean="0"/>
          </a:p>
          <a:p>
            <a:r>
              <a:rPr lang="en-US" dirty="0"/>
              <a:t>Recalcitrance - </a:t>
            </a:r>
            <a:r>
              <a:rPr lang="en-US" dirty="0">
                <a:hlinkClick r:id="rId5"/>
              </a:rPr>
              <a:t>http://</a:t>
            </a:r>
            <a:r>
              <a:rPr lang="en-US" dirty="0" smtClean="0">
                <a:hlinkClick r:id="rId5"/>
              </a:rPr>
              <a:t>www.dailymail.co.uk/sciencetech/article-3143275/Artificial-intelligence-real-threat-robots-wipe-humanity-ACCIDENT-claims-expert.html</a:t>
            </a:r>
            <a:endParaRPr lang="en-US" dirty="0" smtClean="0"/>
          </a:p>
          <a:p>
            <a:r>
              <a:rPr lang="en-US" dirty="0" smtClean="0"/>
              <a:t>Engines </a:t>
            </a:r>
            <a:r>
              <a:rPr lang="en-US" dirty="0"/>
              <a:t>of Power - </a:t>
            </a:r>
            <a:r>
              <a:rPr lang="en-US" dirty="0">
                <a:hlinkClick r:id="rId6"/>
              </a:rPr>
              <a:t>https://neurophilosophy.wordpress.com/2006/08/22/614</a:t>
            </a:r>
            <a:r>
              <a:rPr lang="en-US" dirty="0" smtClean="0">
                <a:hlinkClick r:id="rId6"/>
              </a:rPr>
              <a:t>/</a:t>
            </a:r>
            <a:endParaRPr lang="en-US" dirty="0" smtClean="0"/>
          </a:p>
          <a:p>
            <a:endParaRPr lang="en-US" dirty="0" smtClean="0"/>
          </a:p>
        </p:txBody>
      </p:sp>
    </p:spTree>
    <p:extLst>
      <p:ext uri="{BB962C8B-B14F-4D97-AF65-F5344CB8AC3E}">
        <p14:creationId xmlns:p14="http://schemas.microsoft.com/office/powerpoint/2010/main" val="764907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catastrophic risks</a:t>
            </a:r>
            <a:endParaRPr lang="en-US" dirty="0"/>
          </a:p>
        </p:txBody>
      </p:sp>
      <p:pic>
        <p:nvPicPr>
          <p:cNvPr id="8" name="Picture 7"/>
          <p:cNvPicPr>
            <a:picLocks noChangeAspect="1"/>
          </p:cNvPicPr>
          <p:nvPr/>
        </p:nvPicPr>
        <p:blipFill>
          <a:blip r:embed="rId2"/>
          <a:stretch>
            <a:fillRect/>
          </a:stretch>
        </p:blipFill>
        <p:spPr>
          <a:xfrm>
            <a:off x="2898122" y="1787071"/>
            <a:ext cx="1836860" cy="2209800"/>
          </a:xfrm>
          <a:prstGeom prst="rect">
            <a:avLst/>
          </a:prstGeom>
        </p:spPr>
      </p:pic>
      <p:pic>
        <p:nvPicPr>
          <p:cNvPr id="10" name="Picture 9"/>
          <p:cNvPicPr>
            <a:picLocks noChangeAspect="1"/>
          </p:cNvPicPr>
          <p:nvPr/>
        </p:nvPicPr>
        <p:blipFill>
          <a:blip r:embed="rId3"/>
          <a:stretch>
            <a:fillRect/>
          </a:stretch>
        </p:blipFill>
        <p:spPr>
          <a:xfrm>
            <a:off x="7398241" y="1801358"/>
            <a:ext cx="2007016" cy="2209800"/>
          </a:xfrm>
          <a:prstGeom prst="rect">
            <a:avLst/>
          </a:prstGeom>
        </p:spPr>
      </p:pic>
      <p:pic>
        <p:nvPicPr>
          <p:cNvPr id="11" name="Picture 10"/>
          <p:cNvPicPr>
            <a:picLocks noChangeAspect="1"/>
          </p:cNvPicPr>
          <p:nvPr/>
        </p:nvPicPr>
        <p:blipFill>
          <a:blip r:embed="rId4"/>
          <a:stretch>
            <a:fillRect/>
          </a:stretch>
        </p:blipFill>
        <p:spPr>
          <a:xfrm>
            <a:off x="771524" y="1787071"/>
            <a:ext cx="1695450" cy="2209800"/>
          </a:xfrm>
          <a:prstGeom prst="rect">
            <a:avLst/>
          </a:prstGeom>
        </p:spPr>
      </p:pic>
      <p:pic>
        <p:nvPicPr>
          <p:cNvPr id="12" name="Picture 11"/>
          <p:cNvPicPr>
            <a:picLocks noChangeAspect="1"/>
          </p:cNvPicPr>
          <p:nvPr/>
        </p:nvPicPr>
        <p:blipFill>
          <a:blip r:embed="rId5"/>
          <a:stretch>
            <a:fillRect/>
          </a:stretch>
        </p:blipFill>
        <p:spPr>
          <a:xfrm>
            <a:off x="9881734" y="4418056"/>
            <a:ext cx="1790700" cy="2190750"/>
          </a:xfrm>
          <a:prstGeom prst="rect">
            <a:avLst/>
          </a:prstGeom>
        </p:spPr>
      </p:pic>
      <p:pic>
        <p:nvPicPr>
          <p:cNvPr id="3" name="Picture 2"/>
          <p:cNvPicPr>
            <a:picLocks noChangeAspect="1"/>
          </p:cNvPicPr>
          <p:nvPr/>
        </p:nvPicPr>
        <p:blipFill>
          <a:blip r:embed="rId6"/>
          <a:stretch>
            <a:fillRect/>
          </a:stretch>
        </p:blipFill>
        <p:spPr>
          <a:xfrm>
            <a:off x="9881734" y="1787071"/>
            <a:ext cx="1790700" cy="2209800"/>
          </a:xfrm>
          <a:prstGeom prst="rect">
            <a:avLst/>
          </a:prstGeom>
        </p:spPr>
      </p:pic>
      <p:pic>
        <p:nvPicPr>
          <p:cNvPr id="4" name="Picture 3"/>
          <p:cNvPicPr>
            <a:picLocks noChangeAspect="1"/>
          </p:cNvPicPr>
          <p:nvPr/>
        </p:nvPicPr>
        <p:blipFill>
          <a:blip r:embed="rId7"/>
          <a:stretch>
            <a:fillRect/>
          </a:stretch>
        </p:blipFill>
        <p:spPr>
          <a:xfrm>
            <a:off x="771524" y="4370430"/>
            <a:ext cx="1724025" cy="2238375"/>
          </a:xfrm>
          <a:prstGeom prst="rect">
            <a:avLst/>
          </a:prstGeom>
        </p:spPr>
      </p:pic>
      <p:pic>
        <p:nvPicPr>
          <p:cNvPr id="6" name="Picture 5"/>
          <p:cNvPicPr>
            <a:picLocks noChangeAspect="1"/>
          </p:cNvPicPr>
          <p:nvPr/>
        </p:nvPicPr>
        <p:blipFill>
          <a:blip r:embed="rId8"/>
          <a:stretch>
            <a:fillRect/>
          </a:stretch>
        </p:blipFill>
        <p:spPr>
          <a:xfrm>
            <a:off x="2898123" y="4370429"/>
            <a:ext cx="1836860" cy="2238375"/>
          </a:xfrm>
          <a:prstGeom prst="rect">
            <a:avLst/>
          </a:prstGeom>
        </p:spPr>
      </p:pic>
      <p:pic>
        <p:nvPicPr>
          <p:cNvPr id="7" name="Picture 6"/>
          <p:cNvPicPr>
            <a:picLocks noChangeAspect="1"/>
          </p:cNvPicPr>
          <p:nvPr/>
        </p:nvPicPr>
        <p:blipFill>
          <a:blip r:embed="rId9"/>
          <a:stretch>
            <a:fillRect/>
          </a:stretch>
        </p:blipFill>
        <p:spPr>
          <a:xfrm>
            <a:off x="5198684" y="4370429"/>
            <a:ext cx="1790700" cy="2238375"/>
          </a:xfrm>
          <a:prstGeom prst="rect">
            <a:avLst/>
          </a:prstGeom>
        </p:spPr>
      </p:pic>
      <p:pic>
        <p:nvPicPr>
          <p:cNvPr id="9" name="Picture 8"/>
          <p:cNvPicPr>
            <a:picLocks noChangeAspect="1"/>
          </p:cNvPicPr>
          <p:nvPr/>
        </p:nvPicPr>
        <p:blipFill>
          <a:blip r:embed="rId10"/>
          <a:stretch>
            <a:fillRect/>
          </a:stretch>
        </p:blipFill>
        <p:spPr>
          <a:xfrm>
            <a:off x="7447189" y="4370431"/>
            <a:ext cx="1958068" cy="2238375"/>
          </a:xfrm>
          <a:prstGeom prst="rect">
            <a:avLst/>
          </a:prstGeom>
        </p:spPr>
      </p:pic>
      <p:pic>
        <p:nvPicPr>
          <p:cNvPr id="13" name="Picture 12"/>
          <p:cNvPicPr>
            <a:picLocks noChangeAspect="1"/>
          </p:cNvPicPr>
          <p:nvPr/>
        </p:nvPicPr>
        <p:blipFill>
          <a:blip r:embed="rId11"/>
          <a:stretch>
            <a:fillRect/>
          </a:stretch>
        </p:blipFill>
        <p:spPr>
          <a:xfrm>
            <a:off x="5180012" y="1787071"/>
            <a:ext cx="1809372" cy="2238375"/>
          </a:xfrm>
          <a:prstGeom prst="rect">
            <a:avLst/>
          </a:prstGeom>
        </p:spPr>
      </p:pic>
      <p:pic>
        <p:nvPicPr>
          <p:cNvPr id="16" name="Picture 15"/>
          <p:cNvPicPr>
            <a:picLocks noChangeAspect="1"/>
          </p:cNvPicPr>
          <p:nvPr/>
        </p:nvPicPr>
        <p:blipFill>
          <a:blip r:embed="rId12"/>
          <a:stretch>
            <a:fillRect/>
          </a:stretch>
        </p:blipFill>
        <p:spPr>
          <a:xfrm>
            <a:off x="6653250" y="2195213"/>
            <a:ext cx="2990246" cy="3976875"/>
          </a:xfrm>
          <a:prstGeom prst="rect">
            <a:avLst/>
          </a:prstGeom>
        </p:spPr>
      </p:pic>
      <p:pic>
        <p:nvPicPr>
          <p:cNvPr id="17" name="Picture 16"/>
          <p:cNvPicPr>
            <a:picLocks noChangeAspect="1"/>
          </p:cNvPicPr>
          <p:nvPr/>
        </p:nvPicPr>
        <p:blipFill>
          <a:blip r:embed="rId13"/>
          <a:stretch>
            <a:fillRect/>
          </a:stretch>
        </p:blipFill>
        <p:spPr>
          <a:xfrm>
            <a:off x="2063050" y="2195213"/>
            <a:ext cx="2980721" cy="3976875"/>
          </a:xfrm>
          <a:prstGeom prst="rect">
            <a:avLst/>
          </a:prstGeom>
        </p:spPr>
      </p:pic>
    </p:spTree>
    <p:extLst>
      <p:ext uri="{BB962C8B-B14F-4D97-AF65-F5344CB8AC3E}">
        <p14:creationId xmlns:p14="http://schemas.microsoft.com/office/powerpoint/2010/main" val="26895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heel(1)">
                                      <p:cBhvr>
                                        <p:cTn id="61" dur="2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heel(1)">
                                      <p:cBhvr>
                                        <p:cTn id="6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Key Factors</a:t>
            </a:r>
            <a:endParaRPr lang="en-US" dirty="0"/>
          </a:p>
        </p:txBody>
      </p:sp>
      <p:pic>
        <p:nvPicPr>
          <p:cNvPr id="5" name="Picture Placeholder 4"/>
          <p:cNvPicPr>
            <a:picLocks noGrp="1" noChangeAspect="1"/>
          </p:cNvPicPr>
          <p:nvPr>
            <p:ph type="pic" idx="1"/>
          </p:nvPr>
        </p:nvPicPr>
        <p:blipFill>
          <a:blip r:embed="rId2"/>
          <a:srcRect t="2180" b="2180"/>
          <a:stretch>
            <a:fillRect/>
          </a:stretch>
        </p:blipFill>
        <p:spPr>
          <a:xfrm>
            <a:off x="6490746" y="1600200"/>
            <a:ext cx="3281362" cy="4572000"/>
          </a:xfrm>
          <a:prstGeom prst="rect">
            <a:avLst/>
          </a:prstGeom>
        </p:spPr>
      </p:pic>
      <p:sp>
        <p:nvSpPr>
          <p:cNvPr id="4" name="Text Placeholder 3"/>
          <p:cNvSpPr>
            <a:spLocks noGrp="1"/>
          </p:cNvSpPr>
          <p:nvPr>
            <p:ph type="body" sz="half" idx="2"/>
          </p:nvPr>
        </p:nvSpPr>
        <p:spPr/>
        <p:txBody>
          <a:bodyPr>
            <a:normAutofit fontScale="92500" lnSpcReduction="10000"/>
          </a:bodyPr>
          <a:lstStyle/>
          <a:p>
            <a:pPr marL="342900" indent="-342900">
              <a:buFont typeface="+mj-lt"/>
              <a:buAutoNum type="arabicPeriod"/>
            </a:pPr>
            <a:r>
              <a:rPr lang="en-US" dirty="0" smtClean="0"/>
              <a:t>Reliability of AI Predictions</a:t>
            </a:r>
          </a:p>
          <a:p>
            <a:pPr marL="342900" indent="-342900">
              <a:buFont typeface="+mj-lt"/>
              <a:buAutoNum type="arabicPeriod"/>
            </a:pPr>
            <a:r>
              <a:rPr lang="en-US" dirty="0" smtClean="0"/>
              <a:t>A single dominant AI or many</a:t>
            </a:r>
          </a:p>
          <a:p>
            <a:pPr marL="342900" indent="-342900">
              <a:buFont typeface="+mj-lt"/>
              <a:buAutoNum type="arabicPeriod"/>
            </a:pPr>
            <a:r>
              <a:rPr lang="en-US" dirty="0" smtClean="0"/>
              <a:t>How intelligent AI will become</a:t>
            </a:r>
          </a:p>
          <a:p>
            <a:pPr marL="342900" indent="-342900">
              <a:buFont typeface="+mj-lt"/>
              <a:buAutoNum type="arabicPeriod"/>
            </a:pPr>
            <a:r>
              <a:rPr lang="en-US" dirty="0" smtClean="0"/>
              <a:t>Whether extremely intelligent AI can be controlled</a:t>
            </a:r>
          </a:p>
          <a:p>
            <a:pPr marL="342900" indent="-342900">
              <a:buFont typeface="+mj-lt"/>
              <a:buAutoNum type="arabicPeriod"/>
            </a:pPr>
            <a:r>
              <a:rPr lang="en-US" dirty="0" smtClean="0"/>
              <a:t>Whether whole brain emulations will come before AI</a:t>
            </a:r>
            <a:endParaRPr lang="en-US" dirty="0"/>
          </a:p>
        </p:txBody>
      </p:sp>
    </p:spTree>
    <p:extLst>
      <p:ext uri="{BB962C8B-B14F-4D97-AF65-F5344CB8AC3E}">
        <p14:creationId xmlns:p14="http://schemas.microsoft.com/office/powerpoint/2010/main" val="32971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Key Factors</a:t>
            </a:r>
            <a:endParaRPr lang="en-US" dirty="0"/>
          </a:p>
        </p:txBody>
      </p:sp>
      <p:sp>
        <p:nvSpPr>
          <p:cNvPr id="4" name="Text Placeholder 3"/>
          <p:cNvSpPr>
            <a:spLocks noGrp="1"/>
          </p:cNvSpPr>
          <p:nvPr>
            <p:ph type="body" sz="half" idx="2"/>
          </p:nvPr>
        </p:nvSpPr>
        <p:spPr/>
        <p:txBody>
          <a:bodyPr>
            <a:normAutofit fontScale="92500" lnSpcReduction="10000"/>
          </a:bodyPr>
          <a:lstStyle/>
          <a:p>
            <a:pPr marL="342900" indent="-342900">
              <a:buFont typeface="+mj-lt"/>
              <a:buAutoNum type="arabicPeriod"/>
            </a:pPr>
            <a:r>
              <a:rPr lang="en-US" dirty="0" smtClean="0"/>
              <a:t>Timeline for development</a:t>
            </a:r>
          </a:p>
          <a:p>
            <a:pPr marL="342900" indent="-342900">
              <a:buFont typeface="+mj-lt"/>
              <a:buAutoNum type="arabicPeriod"/>
            </a:pPr>
            <a:r>
              <a:rPr lang="en-US" dirty="0" smtClean="0"/>
              <a:t>Order of research progression</a:t>
            </a:r>
          </a:p>
          <a:p>
            <a:pPr marL="342900" indent="-342900">
              <a:buFont typeface="+mj-lt"/>
              <a:buAutoNum type="arabicPeriod"/>
            </a:pPr>
            <a:r>
              <a:rPr lang="en-US" dirty="0" smtClean="0"/>
              <a:t>How quickly weapons can be assembled</a:t>
            </a:r>
          </a:p>
          <a:p>
            <a:pPr marL="342900" indent="-342900">
              <a:buFont typeface="+mj-lt"/>
              <a:buAutoNum type="arabicPeriod"/>
            </a:pPr>
            <a:r>
              <a:rPr lang="en-US" dirty="0" smtClean="0"/>
              <a:t>Surveillance capabilities of tools</a:t>
            </a:r>
          </a:p>
          <a:p>
            <a:pPr marL="342900" indent="-342900">
              <a:buFont typeface="+mj-lt"/>
              <a:buAutoNum type="arabicPeriod"/>
            </a:pPr>
            <a:r>
              <a:rPr lang="en-US" dirty="0" smtClean="0"/>
              <a:t>Whether tools are made outside of human control</a:t>
            </a:r>
          </a:p>
        </p:txBody>
      </p:sp>
      <p:pic>
        <p:nvPicPr>
          <p:cNvPr id="7" name="Picture Placeholder 6"/>
          <p:cNvPicPr>
            <a:picLocks noGrp="1" noChangeAspect="1"/>
          </p:cNvPicPr>
          <p:nvPr>
            <p:ph type="pic" idx="1"/>
          </p:nvPr>
        </p:nvPicPr>
        <p:blipFill>
          <a:blip r:embed="rId2"/>
          <a:srcRect l="2274" r="2274"/>
          <a:stretch>
            <a:fillRect/>
          </a:stretch>
        </p:blipFill>
        <p:spPr>
          <a:xfrm>
            <a:off x="6382102" y="1600200"/>
            <a:ext cx="3281363" cy="4572000"/>
          </a:xfrm>
          <a:prstGeom prst="rect">
            <a:avLst/>
          </a:prstGeom>
        </p:spPr>
      </p:pic>
    </p:spTree>
    <p:extLst>
      <p:ext uri="{BB962C8B-B14F-4D97-AF65-F5344CB8AC3E}">
        <p14:creationId xmlns:p14="http://schemas.microsoft.com/office/powerpoint/2010/main" val="380058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3" name="Picture 2"/>
          <p:cNvPicPr>
            <a:picLocks noChangeAspect="1"/>
          </p:cNvPicPr>
          <p:nvPr/>
        </p:nvPicPr>
        <p:blipFill>
          <a:blip r:embed="rId2"/>
          <a:stretch>
            <a:fillRect/>
          </a:stretch>
        </p:blipFill>
        <p:spPr>
          <a:xfrm>
            <a:off x="5292726" y="242888"/>
            <a:ext cx="5524500" cy="6372225"/>
          </a:xfrm>
          <a:prstGeom prst="rect">
            <a:avLst/>
          </a:prstGeom>
        </p:spPr>
      </p:pic>
    </p:spTree>
    <p:extLst>
      <p:ext uri="{BB962C8B-B14F-4D97-AF65-F5344CB8AC3E}">
        <p14:creationId xmlns:p14="http://schemas.microsoft.com/office/powerpoint/2010/main" val="40099148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24094</TotalTime>
  <Words>3451</Words>
  <Application>Microsoft Office PowerPoint</Application>
  <PresentationFormat>Widescreen</PresentationFormat>
  <Paragraphs>282</Paragraphs>
  <Slides>53</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Times New Roman</vt:lpstr>
      <vt:lpstr>Wingdings</vt:lpstr>
      <vt:lpstr>Celestial</vt:lpstr>
      <vt:lpstr>Threat modeling global catastrophic risks</vt:lpstr>
      <vt:lpstr>OH MY GOD WE’RE ALL GOING TO F*!&amp;@#^$%ING DIE </vt:lpstr>
      <vt:lpstr>Agenda</vt:lpstr>
      <vt:lpstr>PowerPoint Presentation</vt:lpstr>
      <vt:lpstr>Existential risk</vt:lpstr>
      <vt:lpstr>Global catastrophic risks</vt:lpstr>
      <vt:lpstr>Five Key Factors</vt:lpstr>
      <vt:lpstr>Five Key Factors</vt:lpstr>
      <vt:lpstr>Threat modeling</vt:lpstr>
      <vt:lpstr>THREAT MODELING – Window Snyder</vt:lpstr>
      <vt:lpstr>Threat modeling is a methodology for identifying security vulnerabilities, for identifying the risks of a security vulnerability within that application</vt:lpstr>
      <vt:lpstr>THREAT MODELING – Window Snyder</vt:lpstr>
      <vt:lpstr>Threat modeling – Window snyder</vt:lpstr>
      <vt:lpstr>Here's a pattern, and if we implement one architectural change we can eliminate all these vulnerabilities.</vt:lpstr>
      <vt:lpstr>Threat modeling – Adam shostack</vt:lpstr>
      <vt:lpstr>Threat modeling</vt:lpstr>
      <vt:lpstr>All models are wrong, some models are useful</vt:lpstr>
      <vt:lpstr>Threat modeling - stride</vt:lpstr>
      <vt:lpstr>Threat modeling – STRIDE sPOOFING</vt:lpstr>
      <vt:lpstr>Threat modeling – STRIDE tAMPERING</vt:lpstr>
      <vt:lpstr>Threat modeling – STRIDE repudiation</vt:lpstr>
      <vt:lpstr>Threat modeling – STRIDE information disclosure</vt:lpstr>
      <vt:lpstr>Threat modeling – STRIDE denial of service</vt:lpstr>
      <vt:lpstr>Threat modeling – STRIDE elevation of privilege</vt:lpstr>
      <vt:lpstr>Artificial intelligence</vt:lpstr>
      <vt:lpstr>Artificial intelligence</vt:lpstr>
      <vt:lpstr>Artificial intelligence – Weak ai</vt:lpstr>
      <vt:lpstr>Artificial intelligence – Strong ai (Agi)</vt:lpstr>
      <vt:lpstr>Artificial intelligence – Strong ai (Agi)</vt:lpstr>
      <vt:lpstr>Artificial intelligence – superintelligence</vt:lpstr>
      <vt:lpstr>Artificial intelligence – Ray kurzweil</vt:lpstr>
      <vt:lpstr>Ray Kurzweil - singularity</vt:lpstr>
      <vt:lpstr>law of  accelerating returns</vt:lpstr>
      <vt:lpstr>Ray Kurzweil – law of accelerating returns</vt:lpstr>
      <vt:lpstr>Ray Kurzweil –Moore’s law</vt:lpstr>
      <vt:lpstr>Artificial intelligence – Eliezer Yudkowsky</vt:lpstr>
      <vt:lpstr>Artificial intelligence – Eliezer Yudkowsky</vt:lpstr>
      <vt:lpstr>Artificial intelligence – Coherent extrapolated volition (CEV)</vt:lpstr>
      <vt:lpstr>Artificial intelligence – Nick bostrom</vt:lpstr>
      <vt:lpstr>Nick bostrom – existential risk classification</vt:lpstr>
      <vt:lpstr>Nick bostrom – existential risk classification</vt:lpstr>
      <vt:lpstr>Nick bostrom - recalcitrance</vt:lpstr>
      <vt:lpstr>nanotechnology</vt:lpstr>
      <vt:lpstr>Nanotechnology – k. eric drexler</vt:lpstr>
      <vt:lpstr>K. Eric Drexler ENGINES OF CREATION</vt:lpstr>
      <vt:lpstr>K. Eric Drexler atomically precise manufacturing</vt:lpstr>
      <vt:lpstr>K. Eric Drexler Threats From machines</vt:lpstr>
      <vt:lpstr>K. Eric Drexler Threats From assembler breakthrough</vt:lpstr>
      <vt:lpstr>K. Eric Drexler probability of success</vt:lpstr>
      <vt:lpstr>THREAT MODELING EXISTENTIAL RISK: Nick bostrom - Superintelligence</vt:lpstr>
      <vt:lpstr>Threat modeling existential risk –  closing thoughts</vt:lpstr>
      <vt:lpstr>references</vt:lpstr>
      <vt:lpstr>Image credits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modeling global catastrophic risks</dc:title>
  <dc:creator>Luke Donoho</dc:creator>
  <cp:lastModifiedBy>Luke Donoho</cp:lastModifiedBy>
  <cp:revision>209</cp:revision>
  <dcterms:created xsi:type="dcterms:W3CDTF">2015-07-22T20:05:49Z</dcterms:created>
  <dcterms:modified xsi:type="dcterms:W3CDTF">2015-09-21T00:04:27Z</dcterms:modified>
</cp:coreProperties>
</file>